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58" r:id="rId3"/>
    <p:sldId id="275" r:id="rId4"/>
    <p:sldId id="271" r:id="rId5"/>
    <p:sldId id="269" r:id="rId6"/>
    <p:sldId id="270" r:id="rId7"/>
    <p:sldId id="285" r:id="rId8"/>
    <p:sldId id="257" r:id="rId9"/>
    <p:sldId id="268" r:id="rId10"/>
    <p:sldId id="292" r:id="rId11"/>
    <p:sldId id="265" r:id="rId12"/>
    <p:sldId id="274" r:id="rId13"/>
    <p:sldId id="262" r:id="rId14"/>
    <p:sldId id="272" r:id="rId15"/>
    <p:sldId id="273" r:id="rId16"/>
    <p:sldId id="264" r:id="rId17"/>
    <p:sldId id="280" r:id="rId18"/>
    <p:sldId id="286" r:id="rId19"/>
    <p:sldId id="278" r:id="rId20"/>
    <p:sldId id="284" r:id="rId21"/>
    <p:sldId id="287" r:id="rId22"/>
    <p:sldId id="291" r:id="rId23"/>
    <p:sldId id="282" r:id="rId24"/>
    <p:sldId id="283" r:id="rId25"/>
    <p:sldId id="290" r:id="rId26"/>
    <p:sldId id="288" r:id="rId27"/>
    <p:sldId id="289" r:id="rId28"/>
    <p:sldId id="277" r:id="rId29"/>
    <p:sldId id="259" r:id="rId30"/>
    <p:sldId id="279" r:id="rId31"/>
    <p:sldId id="260"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68" autoAdjust="0"/>
    <p:restoredTop sz="78261" autoAdjust="0"/>
  </p:normalViewPr>
  <p:slideViewPr>
    <p:cSldViewPr>
      <p:cViewPr varScale="1">
        <p:scale>
          <a:sx n="61" d="100"/>
          <a:sy n="61" d="100"/>
        </p:scale>
        <p:origin x="2165" y="5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_rels/data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_rels/data1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svg"/><Relationship Id="rId1" Type="http://schemas.openxmlformats.org/officeDocument/2006/relationships/image" Target="../media/image52.png"/><Relationship Id="rId6" Type="http://schemas.openxmlformats.org/officeDocument/2006/relationships/image" Target="../media/image57.svg"/><Relationship Id="rId5" Type="http://schemas.openxmlformats.org/officeDocument/2006/relationships/image" Target="../media/image56.png"/><Relationship Id="rId4" Type="http://schemas.openxmlformats.org/officeDocument/2006/relationships/image" Target="../media/image55.svg"/></Relationships>
</file>

<file path=ppt/diagrams/_rels/data11.xml.rels><?xml version="1.0" encoding="UTF-8" standalone="yes"?>
<Relationships xmlns="http://schemas.openxmlformats.org/package/2006/relationships"><Relationship Id="rId8" Type="http://schemas.openxmlformats.org/officeDocument/2006/relationships/image" Target="../media/image66.svg"/><Relationship Id="rId3" Type="http://schemas.openxmlformats.org/officeDocument/2006/relationships/image" Target="../media/image61.png"/><Relationship Id="rId7" Type="http://schemas.openxmlformats.org/officeDocument/2006/relationships/image" Target="../media/image65.png"/><Relationship Id="rId12" Type="http://schemas.openxmlformats.org/officeDocument/2006/relationships/image" Target="../media/image70.svg"/><Relationship Id="rId2" Type="http://schemas.openxmlformats.org/officeDocument/2006/relationships/image" Target="../media/image60.svg"/><Relationship Id="rId1" Type="http://schemas.openxmlformats.org/officeDocument/2006/relationships/image" Target="../media/image59.png"/><Relationship Id="rId6" Type="http://schemas.openxmlformats.org/officeDocument/2006/relationships/image" Target="../media/image64.svg"/><Relationship Id="rId11" Type="http://schemas.openxmlformats.org/officeDocument/2006/relationships/image" Target="../media/image69.png"/><Relationship Id="rId5" Type="http://schemas.openxmlformats.org/officeDocument/2006/relationships/image" Target="../media/image63.png"/><Relationship Id="rId10" Type="http://schemas.openxmlformats.org/officeDocument/2006/relationships/image" Target="../media/image68.svg"/><Relationship Id="rId4" Type="http://schemas.openxmlformats.org/officeDocument/2006/relationships/image" Target="../media/image62.svg"/><Relationship Id="rId9" Type="http://schemas.openxmlformats.org/officeDocument/2006/relationships/image" Target="../media/image67.png"/></Relationships>
</file>

<file path=ppt/diagrams/_rels/data12.xml.rels><?xml version="1.0" encoding="UTF-8" standalone="yes"?>
<Relationships xmlns="http://schemas.openxmlformats.org/package/2006/relationships"><Relationship Id="rId8" Type="http://schemas.openxmlformats.org/officeDocument/2006/relationships/image" Target="../media/image79.svg"/><Relationship Id="rId3" Type="http://schemas.openxmlformats.org/officeDocument/2006/relationships/image" Target="../media/image74.png"/><Relationship Id="rId7" Type="http://schemas.openxmlformats.org/officeDocument/2006/relationships/image" Target="../media/image78.png"/><Relationship Id="rId2" Type="http://schemas.openxmlformats.org/officeDocument/2006/relationships/image" Target="../media/image73.svg"/><Relationship Id="rId1" Type="http://schemas.openxmlformats.org/officeDocument/2006/relationships/image" Target="../media/image72.png"/><Relationship Id="rId6" Type="http://schemas.openxmlformats.org/officeDocument/2006/relationships/image" Target="../media/image77.svg"/><Relationship Id="rId5" Type="http://schemas.openxmlformats.org/officeDocument/2006/relationships/image" Target="../media/image76.png"/><Relationship Id="rId10" Type="http://schemas.openxmlformats.org/officeDocument/2006/relationships/image" Target="../media/image81.svg"/><Relationship Id="rId4" Type="http://schemas.openxmlformats.org/officeDocument/2006/relationships/image" Target="../media/image75.svg"/><Relationship Id="rId9" Type="http://schemas.openxmlformats.org/officeDocument/2006/relationships/image" Target="../media/image80.png"/></Relationships>
</file>

<file path=ppt/diagrams/_rels/data13.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29.svg"/><Relationship Id="rId1" Type="http://schemas.openxmlformats.org/officeDocument/2006/relationships/image" Target="../media/image28.png"/><Relationship Id="rId6" Type="http://schemas.openxmlformats.org/officeDocument/2006/relationships/image" Target="../media/image86.svg"/><Relationship Id="rId5" Type="http://schemas.openxmlformats.org/officeDocument/2006/relationships/image" Target="../media/image85.png"/><Relationship Id="rId4" Type="http://schemas.openxmlformats.org/officeDocument/2006/relationships/image" Target="../media/image84.svg"/></Relationships>
</file>

<file path=ppt/diagrams/_rels/data14.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svg"/><Relationship Id="rId1" Type="http://schemas.openxmlformats.org/officeDocument/2006/relationships/image" Target="../media/image87.png"/><Relationship Id="rId4" Type="http://schemas.openxmlformats.org/officeDocument/2006/relationships/image" Target="../media/image90.svg"/></Relationships>
</file>

<file path=ppt/diagrams/_rels/data15.xml.rels><?xml version="1.0" encoding="UTF-8" standalone="yes"?>
<Relationships xmlns="http://schemas.openxmlformats.org/package/2006/relationships"><Relationship Id="rId8" Type="http://schemas.openxmlformats.org/officeDocument/2006/relationships/image" Target="../media/image99.svg"/><Relationship Id="rId3" Type="http://schemas.openxmlformats.org/officeDocument/2006/relationships/image" Target="../media/image89.png"/><Relationship Id="rId7" Type="http://schemas.openxmlformats.org/officeDocument/2006/relationships/image" Target="../media/image98.png"/><Relationship Id="rId2" Type="http://schemas.openxmlformats.org/officeDocument/2006/relationships/image" Target="../media/image95.svg"/><Relationship Id="rId1" Type="http://schemas.openxmlformats.org/officeDocument/2006/relationships/image" Target="../media/image94.png"/><Relationship Id="rId6" Type="http://schemas.openxmlformats.org/officeDocument/2006/relationships/image" Target="../media/image97.svg"/><Relationship Id="rId5" Type="http://schemas.openxmlformats.org/officeDocument/2006/relationships/image" Target="../media/image96.png"/><Relationship Id="rId4" Type="http://schemas.openxmlformats.org/officeDocument/2006/relationships/image" Target="../media/image90.svg"/></Relationships>
</file>

<file path=ppt/diagrams/_rels/data1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svg"/><Relationship Id="rId1" Type="http://schemas.openxmlformats.org/officeDocument/2006/relationships/image" Target="../media/image98.png"/><Relationship Id="rId6" Type="http://schemas.openxmlformats.org/officeDocument/2006/relationships/image" Target="../media/image103.svg"/><Relationship Id="rId5" Type="http://schemas.openxmlformats.org/officeDocument/2006/relationships/image" Target="../media/image102.png"/><Relationship Id="rId4" Type="http://schemas.openxmlformats.org/officeDocument/2006/relationships/image" Target="../media/image101.svg"/></Relationships>
</file>

<file path=ppt/diagrams/_rels/data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4" Type="http://schemas.openxmlformats.org/officeDocument/2006/relationships/image" Target="../media/image15.svg"/></Relationships>
</file>

<file path=ppt/diagrams/_rels/data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svg"/><Relationship Id="rId1" Type="http://schemas.openxmlformats.org/officeDocument/2006/relationships/image" Target="../media/image18.png"/><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diagrams/_rels/data7.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26.png"/><Relationship Id="rId7" Type="http://schemas.openxmlformats.org/officeDocument/2006/relationships/image" Target="../media/image28.png"/><Relationship Id="rId12" Type="http://schemas.openxmlformats.org/officeDocument/2006/relationships/image" Target="../media/image33.svg"/><Relationship Id="rId2" Type="http://schemas.openxmlformats.org/officeDocument/2006/relationships/image" Target="../media/image25.svg"/><Relationship Id="rId1" Type="http://schemas.openxmlformats.org/officeDocument/2006/relationships/image" Target="../media/image24.png"/><Relationship Id="rId6" Type="http://schemas.openxmlformats.org/officeDocument/2006/relationships/image" Target="../media/image13.svg"/><Relationship Id="rId11" Type="http://schemas.openxmlformats.org/officeDocument/2006/relationships/image" Target="../media/image32.png"/><Relationship Id="rId5" Type="http://schemas.openxmlformats.org/officeDocument/2006/relationships/image" Target="../media/image12.png"/><Relationship Id="rId10" Type="http://schemas.openxmlformats.org/officeDocument/2006/relationships/image" Target="../media/image31.svg"/><Relationship Id="rId4" Type="http://schemas.openxmlformats.org/officeDocument/2006/relationships/image" Target="../media/image27.svg"/><Relationship Id="rId9" Type="http://schemas.openxmlformats.org/officeDocument/2006/relationships/image" Target="../media/image30.png"/></Relationships>
</file>

<file path=ppt/diagrams/_rels/data8.xml.rels><?xml version="1.0" encoding="UTF-8" standalone="yes"?>
<Relationships xmlns="http://schemas.openxmlformats.org/package/2006/relationships"><Relationship Id="rId8" Type="http://schemas.openxmlformats.org/officeDocument/2006/relationships/image" Target="../media/image41.sv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svg"/><Relationship Id="rId1" Type="http://schemas.openxmlformats.org/officeDocument/2006/relationships/image" Target="../media/image34.png"/><Relationship Id="rId6" Type="http://schemas.openxmlformats.org/officeDocument/2006/relationships/image" Target="../media/image39.svg"/><Relationship Id="rId5" Type="http://schemas.openxmlformats.org/officeDocument/2006/relationships/image" Target="../media/image38.png"/><Relationship Id="rId4" Type="http://schemas.openxmlformats.org/officeDocument/2006/relationships/image" Target="../media/image37.svg"/></Relationships>
</file>

<file path=ppt/diagrams/_rels/data9.xml.rels><?xml version="1.0" encoding="UTF-8" standalone="yes"?>
<Relationships xmlns="http://schemas.openxmlformats.org/package/2006/relationships"><Relationship Id="rId8" Type="http://schemas.openxmlformats.org/officeDocument/2006/relationships/image" Target="../media/image49.sv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svg"/><Relationship Id="rId1" Type="http://schemas.openxmlformats.org/officeDocument/2006/relationships/image" Target="../media/image42.png"/><Relationship Id="rId6" Type="http://schemas.openxmlformats.org/officeDocument/2006/relationships/image" Target="../media/image47.svg"/><Relationship Id="rId5" Type="http://schemas.openxmlformats.org/officeDocument/2006/relationships/image" Target="../media/image46.png"/><Relationship Id="rId10" Type="http://schemas.openxmlformats.org/officeDocument/2006/relationships/image" Target="../media/image51.svg"/><Relationship Id="rId4" Type="http://schemas.openxmlformats.org/officeDocument/2006/relationships/image" Target="../media/image45.svg"/><Relationship Id="rId9" Type="http://schemas.openxmlformats.org/officeDocument/2006/relationships/image" Target="../media/image50.png"/></Relationships>
</file>

<file path=ppt/diagrams/_rels/drawing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_rels/drawing1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svg"/><Relationship Id="rId1" Type="http://schemas.openxmlformats.org/officeDocument/2006/relationships/image" Target="../media/image52.png"/><Relationship Id="rId6" Type="http://schemas.openxmlformats.org/officeDocument/2006/relationships/image" Target="../media/image57.svg"/><Relationship Id="rId5" Type="http://schemas.openxmlformats.org/officeDocument/2006/relationships/image" Target="../media/image56.png"/><Relationship Id="rId4" Type="http://schemas.openxmlformats.org/officeDocument/2006/relationships/image" Target="../media/image55.svg"/></Relationships>
</file>

<file path=ppt/diagrams/_rels/drawing11.xml.rels><?xml version="1.0" encoding="UTF-8" standalone="yes"?>
<Relationships xmlns="http://schemas.openxmlformats.org/package/2006/relationships"><Relationship Id="rId8" Type="http://schemas.openxmlformats.org/officeDocument/2006/relationships/image" Target="../media/image66.svg"/><Relationship Id="rId3" Type="http://schemas.openxmlformats.org/officeDocument/2006/relationships/image" Target="../media/image61.png"/><Relationship Id="rId7" Type="http://schemas.openxmlformats.org/officeDocument/2006/relationships/image" Target="../media/image65.png"/><Relationship Id="rId12" Type="http://schemas.openxmlformats.org/officeDocument/2006/relationships/image" Target="../media/image70.svg"/><Relationship Id="rId2" Type="http://schemas.openxmlformats.org/officeDocument/2006/relationships/image" Target="../media/image60.svg"/><Relationship Id="rId1" Type="http://schemas.openxmlformats.org/officeDocument/2006/relationships/image" Target="../media/image59.png"/><Relationship Id="rId6" Type="http://schemas.openxmlformats.org/officeDocument/2006/relationships/image" Target="../media/image64.svg"/><Relationship Id="rId11" Type="http://schemas.openxmlformats.org/officeDocument/2006/relationships/image" Target="../media/image69.png"/><Relationship Id="rId5" Type="http://schemas.openxmlformats.org/officeDocument/2006/relationships/image" Target="../media/image63.png"/><Relationship Id="rId10" Type="http://schemas.openxmlformats.org/officeDocument/2006/relationships/image" Target="../media/image68.svg"/><Relationship Id="rId4" Type="http://schemas.openxmlformats.org/officeDocument/2006/relationships/image" Target="../media/image62.svg"/><Relationship Id="rId9" Type="http://schemas.openxmlformats.org/officeDocument/2006/relationships/image" Target="../media/image67.png"/></Relationships>
</file>

<file path=ppt/diagrams/_rels/drawing12.xml.rels><?xml version="1.0" encoding="UTF-8" standalone="yes"?>
<Relationships xmlns="http://schemas.openxmlformats.org/package/2006/relationships"><Relationship Id="rId8" Type="http://schemas.openxmlformats.org/officeDocument/2006/relationships/image" Target="../media/image79.svg"/><Relationship Id="rId3" Type="http://schemas.openxmlformats.org/officeDocument/2006/relationships/image" Target="../media/image74.png"/><Relationship Id="rId7" Type="http://schemas.openxmlformats.org/officeDocument/2006/relationships/image" Target="../media/image78.png"/><Relationship Id="rId2" Type="http://schemas.openxmlformats.org/officeDocument/2006/relationships/image" Target="../media/image73.svg"/><Relationship Id="rId1" Type="http://schemas.openxmlformats.org/officeDocument/2006/relationships/image" Target="../media/image72.png"/><Relationship Id="rId6" Type="http://schemas.openxmlformats.org/officeDocument/2006/relationships/image" Target="../media/image77.svg"/><Relationship Id="rId5" Type="http://schemas.openxmlformats.org/officeDocument/2006/relationships/image" Target="../media/image76.png"/><Relationship Id="rId10" Type="http://schemas.openxmlformats.org/officeDocument/2006/relationships/image" Target="../media/image81.svg"/><Relationship Id="rId4" Type="http://schemas.openxmlformats.org/officeDocument/2006/relationships/image" Target="../media/image75.svg"/><Relationship Id="rId9" Type="http://schemas.openxmlformats.org/officeDocument/2006/relationships/image" Target="../media/image80.png"/></Relationships>
</file>

<file path=ppt/diagrams/_rels/drawing13.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29.svg"/><Relationship Id="rId1" Type="http://schemas.openxmlformats.org/officeDocument/2006/relationships/image" Target="../media/image28.png"/><Relationship Id="rId6" Type="http://schemas.openxmlformats.org/officeDocument/2006/relationships/image" Target="../media/image86.svg"/><Relationship Id="rId5" Type="http://schemas.openxmlformats.org/officeDocument/2006/relationships/image" Target="../media/image85.png"/><Relationship Id="rId4" Type="http://schemas.openxmlformats.org/officeDocument/2006/relationships/image" Target="../media/image84.svg"/></Relationships>
</file>

<file path=ppt/diagrams/_rels/drawing14.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svg"/><Relationship Id="rId1" Type="http://schemas.openxmlformats.org/officeDocument/2006/relationships/image" Target="../media/image87.png"/><Relationship Id="rId4" Type="http://schemas.openxmlformats.org/officeDocument/2006/relationships/image" Target="../media/image90.svg"/></Relationships>
</file>

<file path=ppt/diagrams/_rels/drawing15.xml.rels><?xml version="1.0" encoding="UTF-8" standalone="yes"?>
<Relationships xmlns="http://schemas.openxmlformats.org/package/2006/relationships"><Relationship Id="rId8" Type="http://schemas.openxmlformats.org/officeDocument/2006/relationships/image" Target="../media/image99.svg"/><Relationship Id="rId3" Type="http://schemas.openxmlformats.org/officeDocument/2006/relationships/image" Target="../media/image89.png"/><Relationship Id="rId7" Type="http://schemas.openxmlformats.org/officeDocument/2006/relationships/image" Target="../media/image98.png"/><Relationship Id="rId2" Type="http://schemas.openxmlformats.org/officeDocument/2006/relationships/image" Target="../media/image95.svg"/><Relationship Id="rId1" Type="http://schemas.openxmlformats.org/officeDocument/2006/relationships/image" Target="../media/image94.png"/><Relationship Id="rId6" Type="http://schemas.openxmlformats.org/officeDocument/2006/relationships/image" Target="../media/image97.svg"/><Relationship Id="rId5" Type="http://schemas.openxmlformats.org/officeDocument/2006/relationships/image" Target="../media/image96.png"/><Relationship Id="rId4" Type="http://schemas.openxmlformats.org/officeDocument/2006/relationships/image" Target="../media/image90.svg"/></Relationships>
</file>

<file path=ppt/diagrams/_rels/drawing1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svg"/><Relationship Id="rId1" Type="http://schemas.openxmlformats.org/officeDocument/2006/relationships/image" Target="../media/image98.png"/><Relationship Id="rId6" Type="http://schemas.openxmlformats.org/officeDocument/2006/relationships/image" Target="../media/image103.svg"/><Relationship Id="rId5" Type="http://schemas.openxmlformats.org/officeDocument/2006/relationships/image" Target="../media/image102.png"/><Relationship Id="rId4" Type="http://schemas.openxmlformats.org/officeDocument/2006/relationships/image" Target="../media/image101.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4" Type="http://schemas.openxmlformats.org/officeDocument/2006/relationships/image" Target="../media/image15.svg"/></Relationships>
</file>

<file path=ppt/diagrams/_rels/drawing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svg"/><Relationship Id="rId1" Type="http://schemas.openxmlformats.org/officeDocument/2006/relationships/image" Target="../media/image18.png"/><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diagrams/_rels/drawing7.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26.png"/><Relationship Id="rId7" Type="http://schemas.openxmlformats.org/officeDocument/2006/relationships/image" Target="../media/image28.png"/><Relationship Id="rId12" Type="http://schemas.openxmlformats.org/officeDocument/2006/relationships/image" Target="../media/image33.svg"/><Relationship Id="rId2" Type="http://schemas.openxmlformats.org/officeDocument/2006/relationships/image" Target="../media/image25.svg"/><Relationship Id="rId1" Type="http://schemas.openxmlformats.org/officeDocument/2006/relationships/image" Target="../media/image24.png"/><Relationship Id="rId6" Type="http://schemas.openxmlformats.org/officeDocument/2006/relationships/image" Target="../media/image13.svg"/><Relationship Id="rId11" Type="http://schemas.openxmlformats.org/officeDocument/2006/relationships/image" Target="../media/image32.png"/><Relationship Id="rId5" Type="http://schemas.openxmlformats.org/officeDocument/2006/relationships/image" Target="../media/image12.png"/><Relationship Id="rId10" Type="http://schemas.openxmlformats.org/officeDocument/2006/relationships/image" Target="../media/image31.svg"/><Relationship Id="rId4" Type="http://schemas.openxmlformats.org/officeDocument/2006/relationships/image" Target="../media/image27.svg"/><Relationship Id="rId9" Type="http://schemas.openxmlformats.org/officeDocument/2006/relationships/image" Target="../media/image30.png"/></Relationships>
</file>

<file path=ppt/diagrams/_rels/drawing8.xml.rels><?xml version="1.0" encoding="UTF-8" standalone="yes"?>
<Relationships xmlns="http://schemas.openxmlformats.org/package/2006/relationships"><Relationship Id="rId8" Type="http://schemas.openxmlformats.org/officeDocument/2006/relationships/image" Target="../media/image41.sv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svg"/><Relationship Id="rId1" Type="http://schemas.openxmlformats.org/officeDocument/2006/relationships/image" Target="../media/image34.png"/><Relationship Id="rId6" Type="http://schemas.openxmlformats.org/officeDocument/2006/relationships/image" Target="../media/image39.svg"/><Relationship Id="rId5" Type="http://schemas.openxmlformats.org/officeDocument/2006/relationships/image" Target="../media/image38.png"/><Relationship Id="rId4" Type="http://schemas.openxmlformats.org/officeDocument/2006/relationships/image" Target="../media/image37.svg"/></Relationships>
</file>

<file path=ppt/diagrams/_rels/drawing9.xml.rels><?xml version="1.0" encoding="UTF-8" standalone="yes"?>
<Relationships xmlns="http://schemas.openxmlformats.org/package/2006/relationships"><Relationship Id="rId8" Type="http://schemas.openxmlformats.org/officeDocument/2006/relationships/image" Target="../media/image49.sv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svg"/><Relationship Id="rId1" Type="http://schemas.openxmlformats.org/officeDocument/2006/relationships/image" Target="../media/image42.png"/><Relationship Id="rId6" Type="http://schemas.openxmlformats.org/officeDocument/2006/relationships/image" Target="../media/image47.svg"/><Relationship Id="rId5" Type="http://schemas.openxmlformats.org/officeDocument/2006/relationships/image" Target="../media/image46.png"/><Relationship Id="rId10" Type="http://schemas.openxmlformats.org/officeDocument/2006/relationships/image" Target="../media/image51.svg"/><Relationship Id="rId4" Type="http://schemas.openxmlformats.org/officeDocument/2006/relationships/image" Target="../media/image45.svg"/><Relationship Id="rId9" Type="http://schemas.openxmlformats.org/officeDocument/2006/relationships/image" Target="../media/image50.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18/5/colors/Iconchunking_colored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accent2">
        <a:alpha val="0"/>
      </a:schemeClr>
    </dgm:fillClrLst>
    <dgm:linClrLst meth="repeat">
      <a:schemeClr val="accent2">
        <a:alpha val="0"/>
      </a:schemeClr>
    </dgm:linClrLst>
    <dgm:effectClrLst/>
    <dgm:txLinClrLst/>
    <dgm:txFillClrLst meth="repeat">
      <a:schemeClr val="accent2"/>
      <a:schemeClr val="accent3"/>
      <a:schemeClr val="accent4"/>
      <a:schemeClr val="accent5"/>
      <a:schemeClr val="accent6"/>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colored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accent2">
        <a:alpha val="0"/>
      </a:schemeClr>
    </dgm:fillClrLst>
    <dgm:linClrLst meth="repeat">
      <a:schemeClr val="accent2">
        <a:alpha val="0"/>
      </a:schemeClr>
    </dgm:linClrLst>
    <dgm:effectClrLst/>
    <dgm:txLinClrLst/>
    <dgm:txFillClrLst meth="repeat">
      <a:schemeClr val="accent2"/>
      <a:schemeClr val="accent3"/>
      <a:schemeClr val="accent4"/>
      <a:schemeClr val="accent5"/>
      <a:schemeClr val="accent6"/>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5CCE04-98A0-4CD7-9A75-077BDC91EB95}" type="doc">
      <dgm:prSet loTypeId="urn:microsoft.com/office/officeart/2018/2/layout/IconLabelDescription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878FF08-418F-4F74-877E-B6F5A0BE07D5}">
      <dgm:prSet/>
      <dgm:spPr/>
      <dgm:t>
        <a:bodyPr/>
        <a:lstStyle/>
        <a:p>
          <a:pPr>
            <a:defRPr b="1"/>
          </a:pPr>
          <a:r>
            <a:rPr lang="en-US"/>
            <a:t>Is made up of 2 components:</a:t>
          </a:r>
        </a:p>
      </dgm:t>
    </dgm:pt>
    <dgm:pt modelId="{F528E4A8-3D64-47E0-8B22-DA53F04D3FD0}" type="parTrans" cxnId="{8538518F-820F-4AC1-A274-9F28FA10B335}">
      <dgm:prSet/>
      <dgm:spPr/>
      <dgm:t>
        <a:bodyPr/>
        <a:lstStyle/>
        <a:p>
          <a:endParaRPr lang="en-US"/>
        </a:p>
      </dgm:t>
    </dgm:pt>
    <dgm:pt modelId="{E0FD5ADD-AC87-47AE-B8F1-D3A4AA615A90}" type="sibTrans" cxnId="{8538518F-820F-4AC1-A274-9F28FA10B335}">
      <dgm:prSet/>
      <dgm:spPr/>
      <dgm:t>
        <a:bodyPr/>
        <a:lstStyle/>
        <a:p>
          <a:endParaRPr lang="en-US"/>
        </a:p>
      </dgm:t>
    </dgm:pt>
    <dgm:pt modelId="{5511D93F-D725-456E-9D1C-D6B50AD1544B}">
      <dgm:prSet/>
      <dgm:spPr/>
      <dgm:t>
        <a:bodyPr/>
        <a:lstStyle/>
        <a:p>
          <a:pPr>
            <a:defRPr b="1"/>
          </a:pPr>
          <a:r>
            <a:rPr lang="en-US"/>
            <a:t>The </a:t>
          </a:r>
          <a:r>
            <a:rPr lang="en-US" b="1"/>
            <a:t>digital asset</a:t>
          </a:r>
          <a:r>
            <a:rPr lang="en-US"/>
            <a:t> or bitstream:</a:t>
          </a:r>
        </a:p>
      </dgm:t>
    </dgm:pt>
    <dgm:pt modelId="{6148A1E2-F0B4-4D3A-B57C-5555D9B12587}" type="parTrans" cxnId="{13832E91-7497-44D7-9130-332F066ECD8A}">
      <dgm:prSet/>
      <dgm:spPr/>
      <dgm:t>
        <a:bodyPr/>
        <a:lstStyle/>
        <a:p>
          <a:endParaRPr lang="en-US"/>
        </a:p>
      </dgm:t>
    </dgm:pt>
    <dgm:pt modelId="{98675670-0164-48D6-B56F-A53E36DC3D5D}" type="sibTrans" cxnId="{13832E91-7497-44D7-9130-332F066ECD8A}">
      <dgm:prSet/>
      <dgm:spPr/>
      <dgm:t>
        <a:bodyPr/>
        <a:lstStyle/>
        <a:p>
          <a:endParaRPr lang="en-US"/>
        </a:p>
      </dgm:t>
    </dgm:pt>
    <dgm:pt modelId="{361A5C6A-7BF6-48EB-8FF7-F6D83DB28190}">
      <dgm:prSet/>
      <dgm:spPr/>
      <dgm:t>
        <a:bodyPr/>
        <a:lstStyle/>
        <a:p>
          <a:r>
            <a:rPr lang="en-US"/>
            <a:t>image, sound, book, audio, data set, etc.</a:t>
          </a:r>
        </a:p>
      </dgm:t>
    </dgm:pt>
    <dgm:pt modelId="{F13E78B6-F5AF-44BF-8625-589D7A5A02B3}" type="parTrans" cxnId="{D67A42CB-3742-47FA-AA7C-AC1FF5982B8C}">
      <dgm:prSet/>
      <dgm:spPr/>
      <dgm:t>
        <a:bodyPr/>
        <a:lstStyle/>
        <a:p>
          <a:endParaRPr lang="en-US"/>
        </a:p>
      </dgm:t>
    </dgm:pt>
    <dgm:pt modelId="{EFBA26A1-02E4-463B-AB71-95308C6A337F}" type="sibTrans" cxnId="{D67A42CB-3742-47FA-AA7C-AC1FF5982B8C}">
      <dgm:prSet/>
      <dgm:spPr/>
      <dgm:t>
        <a:bodyPr/>
        <a:lstStyle/>
        <a:p>
          <a:endParaRPr lang="en-US"/>
        </a:p>
      </dgm:t>
    </dgm:pt>
    <dgm:pt modelId="{3186196E-8DDF-4DF7-BFC5-3704E75F8BE0}">
      <dgm:prSet/>
      <dgm:spPr/>
      <dgm:t>
        <a:bodyPr/>
        <a:lstStyle/>
        <a:p>
          <a:pPr>
            <a:defRPr b="1"/>
          </a:pPr>
          <a:r>
            <a:rPr lang="en-US" b="1"/>
            <a:t>It’s affiliated metadata (“data about data”)</a:t>
          </a:r>
          <a:endParaRPr lang="en-US"/>
        </a:p>
      </dgm:t>
    </dgm:pt>
    <dgm:pt modelId="{A6A19F14-F685-4DC2-B979-C44539A8A8B0}" type="parTrans" cxnId="{D252DF9B-9A95-455B-BCF6-4FCC71FD5F3B}">
      <dgm:prSet/>
      <dgm:spPr/>
      <dgm:t>
        <a:bodyPr/>
        <a:lstStyle/>
        <a:p>
          <a:endParaRPr lang="en-US"/>
        </a:p>
      </dgm:t>
    </dgm:pt>
    <dgm:pt modelId="{E7555B69-4905-4545-B64B-9F4B5C898299}" type="sibTrans" cxnId="{D252DF9B-9A95-455B-BCF6-4FCC71FD5F3B}">
      <dgm:prSet/>
      <dgm:spPr/>
      <dgm:t>
        <a:bodyPr/>
        <a:lstStyle/>
        <a:p>
          <a:endParaRPr lang="en-US"/>
        </a:p>
      </dgm:t>
    </dgm:pt>
    <dgm:pt modelId="{E7970A74-FD87-4CA7-8A6D-1ADD17966536}" type="pres">
      <dgm:prSet presAssocID="{C45CCE04-98A0-4CD7-9A75-077BDC91EB95}" presName="root" presStyleCnt="0">
        <dgm:presLayoutVars>
          <dgm:dir/>
          <dgm:resizeHandles val="exact"/>
        </dgm:presLayoutVars>
      </dgm:prSet>
      <dgm:spPr/>
    </dgm:pt>
    <dgm:pt modelId="{19EB56F8-D0EB-41DC-A9DC-B0F67C4B3284}" type="pres">
      <dgm:prSet presAssocID="{5878FF08-418F-4F74-877E-B6F5A0BE07D5}" presName="compNode" presStyleCnt="0"/>
      <dgm:spPr/>
    </dgm:pt>
    <dgm:pt modelId="{C42A2B5F-BEB8-4A33-AD49-915D8473BF9F}" type="pres">
      <dgm:prSet presAssocID="{5878FF08-418F-4F74-877E-B6F5A0BE07D5}"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ears"/>
        </a:ext>
      </dgm:extLst>
    </dgm:pt>
    <dgm:pt modelId="{F0B089C8-7DC2-4273-A003-5D73B1BE8C42}" type="pres">
      <dgm:prSet presAssocID="{5878FF08-418F-4F74-877E-B6F5A0BE07D5}" presName="iconSpace" presStyleCnt="0"/>
      <dgm:spPr/>
    </dgm:pt>
    <dgm:pt modelId="{2D36DDC8-D517-4270-994E-F0A56C1A7230}" type="pres">
      <dgm:prSet presAssocID="{5878FF08-418F-4F74-877E-B6F5A0BE07D5}" presName="parTx" presStyleLbl="revTx" presStyleIdx="0" presStyleCnt="6">
        <dgm:presLayoutVars>
          <dgm:chMax val="0"/>
          <dgm:chPref val="0"/>
        </dgm:presLayoutVars>
      </dgm:prSet>
      <dgm:spPr/>
    </dgm:pt>
    <dgm:pt modelId="{293165D0-4D50-42D7-8351-5C1F100BD67B}" type="pres">
      <dgm:prSet presAssocID="{5878FF08-418F-4F74-877E-B6F5A0BE07D5}" presName="txSpace" presStyleCnt="0"/>
      <dgm:spPr/>
    </dgm:pt>
    <dgm:pt modelId="{00081010-55EF-4F5F-89C7-3CBB39BE432D}" type="pres">
      <dgm:prSet presAssocID="{5878FF08-418F-4F74-877E-B6F5A0BE07D5}" presName="desTx" presStyleLbl="revTx" presStyleIdx="1" presStyleCnt="6">
        <dgm:presLayoutVars/>
      </dgm:prSet>
      <dgm:spPr/>
    </dgm:pt>
    <dgm:pt modelId="{0C216DFE-9B57-46D2-8F10-B4D71F58F0F1}" type="pres">
      <dgm:prSet presAssocID="{E0FD5ADD-AC87-47AE-B8F1-D3A4AA615A90}" presName="sibTrans" presStyleCnt="0"/>
      <dgm:spPr/>
    </dgm:pt>
    <dgm:pt modelId="{72698FDF-4D82-4154-8341-E249C90012D6}" type="pres">
      <dgm:prSet presAssocID="{5511D93F-D725-456E-9D1C-D6B50AD1544B}" presName="compNode" presStyleCnt="0"/>
      <dgm:spPr/>
    </dgm:pt>
    <dgm:pt modelId="{6B40AD8C-5D46-499B-B8B1-E903A65FFAA4}" type="pres">
      <dgm:prSet presAssocID="{5511D93F-D725-456E-9D1C-D6B50AD1544B}"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odcast"/>
        </a:ext>
      </dgm:extLst>
    </dgm:pt>
    <dgm:pt modelId="{BE00ED7C-C21B-4DD3-80E4-EB8510C30704}" type="pres">
      <dgm:prSet presAssocID="{5511D93F-D725-456E-9D1C-D6B50AD1544B}" presName="iconSpace" presStyleCnt="0"/>
      <dgm:spPr/>
    </dgm:pt>
    <dgm:pt modelId="{0E6F770D-9AD3-4584-96D1-3E0C5959C260}" type="pres">
      <dgm:prSet presAssocID="{5511D93F-D725-456E-9D1C-D6B50AD1544B}" presName="parTx" presStyleLbl="revTx" presStyleIdx="2" presStyleCnt="6">
        <dgm:presLayoutVars>
          <dgm:chMax val="0"/>
          <dgm:chPref val="0"/>
        </dgm:presLayoutVars>
      </dgm:prSet>
      <dgm:spPr/>
    </dgm:pt>
    <dgm:pt modelId="{C6381285-CDE5-415F-9538-C0AF099AE6D8}" type="pres">
      <dgm:prSet presAssocID="{5511D93F-D725-456E-9D1C-D6B50AD1544B}" presName="txSpace" presStyleCnt="0"/>
      <dgm:spPr/>
    </dgm:pt>
    <dgm:pt modelId="{606B7CB3-0AC5-491D-9965-B1729A7B0218}" type="pres">
      <dgm:prSet presAssocID="{5511D93F-D725-456E-9D1C-D6B50AD1544B}" presName="desTx" presStyleLbl="revTx" presStyleIdx="3" presStyleCnt="6">
        <dgm:presLayoutVars/>
      </dgm:prSet>
      <dgm:spPr/>
    </dgm:pt>
    <dgm:pt modelId="{B77A2301-41A1-43A1-81AC-5F4D2717CB80}" type="pres">
      <dgm:prSet presAssocID="{98675670-0164-48D6-B56F-A53E36DC3D5D}" presName="sibTrans" presStyleCnt="0"/>
      <dgm:spPr/>
    </dgm:pt>
    <dgm:pt modelId="{FC364601-79A7-402C-9134-D57F211BB963}" type="pres">
      <dgm:prSet presAssocID="{3186196E-8DDF-4DF7-BFC5-3704E75F8BE0}" presName="compNode" presStyleCnt="0"/>
      <dgm:spPr/>
    </dgm:pt>
    <dgm:pt modelId="{EA9CB1CF-C139-4390-9D64-5CAD9CB17B63}" type="pres">
      <dgm:prSet presAssocID="{3186196E-8DDF-4DF7-BFC5-3704E75F8BE0}"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Research"/>
        </a:ext>
      </dgm:extLst>
    </dgm:pt>
    <dgm:pt modelId="{CA8E5771-9CFC-4EFE-B240-CA2A86CC69DD}" type="pres">
      <dgm:prSet presAssocID="{3186196E-8DDF-4DF7-BFC5-3704E75F8BE0}" presName="iconSpace" presStyleCnt="0"/>
      <dgm:spPr/>
    </dgm:pt>
    <dgm:pt modelId="{335CA964-34B8-4105-8A34-3E25C30FC600}" type="pres">
      <dgm:prSet presAssocID="{3186196E-8DDF-4DF7-BFC5-3704E75F8BE0}" presName="parTx" presStyleLbl="revTx" presStyleIdx="4" presStyleCnt="6">
        <dgm:presLayoutVars>
          <dgm:chMax val="0"/>
          <dgm:chPref val="0"/>
        </dgm:presLayoutVars>
      </dgm:prSet>
      <dgm:spPr/>
    </dgm:pt>
    <dgm:pt modelId="{26874916-701B-4E78-8ADB-BA974905A8A2}" type="pres">
      <dgm:prSet presAssocID="{3186196E-8DDF-4DF7-BFC5-3704E75F8BE0}" presName="txSpace" presStyleCnt="0"/>
      <dgm:spPr/>
    </dgm:pt>
    <dgm:pt modelId="{83982A9E-B39F-4494-A024-39AA608B0373}" type="pres">
      <dgm:prSet presAssocID="{3186196E-8DDF-4DF7-BFC5-3704E75F8BE0}" presName="desTx" presStyleLbl="revTx" presStyleIdx="5" presStyleCnt="6">
        <dgm:presLayoutVars/>
      </dgm:prSet>
      <dgm:spPr/>
    </dgm:pt>
  </dgm:ptLst>
  <dgm:cxnLst>
    <dgm:cxn modelId="{842FB82F-12E8-4A39-9348-A5342B936E64}" type="presOf" srcId="{5511D93F-D725-456E-9D1C-D6B50AD1544B}" destId="{0E6F770D-9AD3-4584-96D1-3E0C5959C260}" srcOrd="0" destOrd="0" presId="urn:microsoft.com/office/officeart/2018/2/layout/IconLabelDescriptionList"/>
    <dgm:cxn modelId="{8538518F-820F-4AC1-A274-9F28FA10B335}" srcId="{C45CCE04-98A0-4CD7-9A75-077BDC91EB95}" destId="{5878FF08-418F-4F74-877E-B6F5A0BE07D5}" srcOrd="0" destOrd="0" parTransId="{F528E4A8-3D64-47E0-8B22-DA53F04D3FD0}" sibTransId="{E0FD5ADD-AC87-47AE-B8F1-D3A4AA615A90}"/>
    <dgm:cxn modelId="{13832E91-7497-44D7-9130-332F066ECD8A}" srcId="{C45CCE04-98A0-4CD7-9A75-077BDC91EB95}" destId="{5511D93F-D725-456E-9D1C-D6B50AD1544B}" srcOrd="1" destOrd="0" parTransId="{6148A1E2-F0B4-4D3A-B57C-5555D9B12587}" sibTransId="{98675670-0164-48D6-B56F-A53E36DC3D5D}"/>
    <dgm:cxn modelId="{D252DF9B-9A95-455B-BCF6-4FCC71FD5F3B}" srcId="{C45CCE04-98A0-4CD7-9A75-077BDC91EB95}" destId="{3186196E-8DDF-4DF7-BFC5-3704E75F8BE0}" srcOrd="2" destOrd="0" parTransId="{A6A19F14-F685-4DC2-B979-C44539A8A8B0}" sibTransId="{E7555B69-4905-4545-B64B-9F4B5C898299}"/>
    <dgm:cxn modelId="{3D9884AF-F6A9-4EF4-8E99-CCAD7008D21C}" type="presOf" srcId="{361A5C6A-7BF6-48EB-8FF7-F6D83DB28190}" destId="{606B7CB3-0AC5-491D-9965-B1729A7B0218}" srcOrd="0" destOrd="0" presId="urn:microsoft.com/office/officeart/2018/2/layout/IconLabelDescriptionList"/>
    <dgm:cxn modelId="{15CA45BE-6739-4483-9859-FFFC9BEA90E0}" type="presOf" srcId="{5878FF08-418F-4F74-877E-B6F5A0BE07D5}" destId="{2D36DDC8-D517-4270-994E-F0A56C1A7230}" srcOrd="0" destOrd="0" presId="urn:microsoft.com/office/officeart/2018/2/layout/IconLabelDescriptionList"/>
    <dgm:cxn modelId="{D67A42CB-3742-47FA-AA7C-AC1FF5982B8C}" srcId="{5511D93F-D725-456E-9D1C-D6B50AD1544B}" destId="{361A5C6A-7BF6-48EB-8FF7-F6D83DB28190}" srcOrd="0" destOrd="0" parTransId="{F13E78B6-F5AF-44BF-8625-589D7A5A02B3}" sibTransId="{EFBA26A1-02E4-463B-AB71-95308C6A337F}"/>
    <dgm:cxn modelId="{48CA46F4-CF18-49E1-BA9B-1D7274309C35}" type="presOf" srcId="{3186196E-8DDF-4DF7-BFC5-3704E75F8BE0}" destId="{335CA964-34B8-4105-8A34-3E25C30FC600}" srcOrd="0" destOrd="0" presId="urn:microsoft.com/office/officeart/2018/2/layout/IconLabelDescriptionList"/>
    <dgm:cxn modelId="{23D102FF-41AB-4EC3-8020-1F1191C3358B}" type="presOf" srcId="{C45CCE04-98A0-4CD7-9A75-077BDC91EB95}" destId="{E7970A74-FD87-4CA7-8A6D-1ADD17966536}" srcOrd="0" destOrd="0" presId="urn:microsoft.com/office/officeart/2018/2/layout/IconLabelDescriptionList"/>
    <dgm:cxn modelId="{7EEA85E3-2CB7-48BA-95B7-CAD2BD0C3365}" type="presParOf" srcId="{E7970A74-FD87-4CA7-8A6D-1ADD17966536}" destId="{19EB56F8-D0EB-41DC-A9DC-B0F67C4B3284}" srcOrd="0" destOrd="0" presId="urn:microsoft.com/office/officeart/2018/2/layout/IconLabelDescriptionList"/>
    <dgm:cxn modelId="{E7919C51-C660-4AA5-AC32-6E0D3583D6B2}" type="presParOf" srcId="{19EB56F8-D0EB-41DC-A9DC-B0F67C4B3284}" destId="{C42A2B5F-BEB8-4A33-AD49-915D8473BF9F}" srcOrd="0" destOrd="0" presId="urn:microsoft.com/office/officeart/2018/2/layout/IconLabelDescriptionList"/>
    <dgm:cxn modelId="{3C7C97C5-6545-4809-8E0B-5DAEF8CAA1E7}" type="presParOf" srcId="{19EB56F8-D0EB-41DC-A9DC-B0F67C4B3284}" destId="{F0B089C8-7DC2-4273-A003-5D73B1BE8C42}" srcOrd="1" destOrd="0" presId="urn:microsoft.com/office/officeart/2018/2/layout/IconLabelDescriptionList"/>
    <dgm:cxn modelId="{89AE5E77-7923-4C3F-B5A7-160C0FCEFA2E}" type="presParOf" srcId="{19EB56F8-D0EB-41DC-A9DC-B0F67C4B3284}" destId="{2D36DDC8-D517-4270-994E-F0A56C1A7230}" srcOrd="2" destOrd="0" presId="urn:microsoft.com/office/officeart/2018/2/layout/IconLabelDescriptionList"/>
    <dgm:cxn modelId="{DE3B6B1A-2905-475E-9731-6234012922C5}" type="presParOf" srcId="{19EB56F8-D0EB-41DC-A9DC-B0F67C4B3284}" destId="{293165D0-4D50-42D7-8351-5C1F100BD67B}" srcOrd="3" destOrd="0" presId="urn:microsoft.com/office/officeart/2018/2/layout/IconLabelDescriptionList"/>
    <dgm:cxn modelId="{8BCEBDA3-1D49-431F-A2DB-E7A7D8F8ADEB}" type="presParOf" srcId="{19EB56F8-D0EB-41DC-A9DC-B0F67C4B3284}" destId="{00081010-55EF-4F5F-89C7-3CBB39BE432D}" srcOrd="4" destOrd="0" presId="urn:microsoft.com/office/officeart/2018/2/layout/IconLabelDescriptionList"/>
    <dgm:cxn modelId="{F494F2FB-042B-434D-94CA-9C9F3DB08AE5}" type="presParOf" srcId="{E7970A74-FD87-4CA7-8A6D-1ADD17966536}" destId="{0C216DFE-9B57-46D2-8F10-B4D71F58F0F1}" srcOrd="1" destOrd="0" presId="urn:microsoft.com/office/officeart/2018/2/layout/IconLabelDescriptionList"/>
    <dgm:cxn modelId="{A568067E-4ABA-438F-B031-B8150211B427}" type="presParOf" srcId="{E7970A74-FD87-4CA7-8A6D-1ADD17966536}" destId="{72698FDF-4D82-4154-8341-E249C90012D6}" srcOrd="2" destOrd="0" presId="urn:microsoft.com/office/officeart/2018/2/layout/IconLabelDescriptionList"/>
    <dgm:cxn modelId="{E865643F-1F2B-4FBB-A5DE-89AC82448CFD}" type="presParOf" srcId="{72698FDF-4D82-4154-8341-E249C90012D6}" destId="{6B40AD8C-5D46-499B-B8B1-E903A65FFAA4}" srcOrd="0" destOrd="0" presId="urn:microsoft.com/office/officeart/2018/2/layout/IconLabelDescriptionList"/>
    <dgm:cxn modelId="{1152DC37-0F90-4F86-80F9-0CD907285625}" type="presParOf" srcId="{72698FDF-4D82-4154-8341-E249C90012D6}" destId="{BE00ED7C-C21B-4DD3-80E4-EB8510C30704}" srcOrd="1" destOrd="0" presId="urn:microsoft.com/office/officeart/2018/2/layout/IconLabelDescriptionList"/>
    <dgm:cxn modelId="{5EF10363-F76C-4DC3-AA07-B5FC95703555}" type="presParOf" srcId="{72698FDF-4D82-4154-8341-E249C90012D6}" destId="{0E6F770D-9AD3-4584-96D1-3E0C5959C260}" srcOrd="2" destOrd="0" presId="urn:microsoft.com/office/officeart/2018/2/layout/IconLabelDescriptionList"/>
    <dgm:cxn modelId="{0EDB008C-C07F-4342-B8C2-7B3CC26888F1}" type="presParOf" srcId="{72698FDF-4D82-4154-8341-E249C90012D6}" destId="{C6381285-CDE5-415F-9538-C0AF099AE6D8}" srcOrd="3" destOrd="0" presId="urn:microsoft.com/office/officeart/2018/2/layout/IconLabelDescriptionList"/>
    <dgm:cxn modelId="{90DB7A3A-462C-4A45-B638-BB9DF64A84D8}" type="presParOf" srcId="{72698FDF-4D82-4154-8341-E249C90012D6}" destId="{606B7CB3-0AC5-491D-9965-B1729A7B0218}" srcOrd="4" destOrd="0" presId="urn:microsoft.com/office/officeart/2018/2/layout/IconLabelDescriptionList"/>
    <dgm:cxn modelId="{74201C5A-75F7-4C50-A6FA-04D27C4AD913}" type="presParOf" srcId="{E7970A74-FD87-4CA7-8A6D-1ADD17966536}" destId="{B77A2301-41A1-43A1-81AC-5F4D2717CB80}" srcOrd="3" destOrd="0" presId="urn:microsoft.com/office/officeart/2018/2/layout/IconLabelDescriptionList"/>
    <dgm:cxn modelId="{F5CA9607-80A6-4307-8A05-E173143569D2}" type="presParOf" srcId="{E7970A74-FD87-4CA7-8A6D-1ADD17966536}" destId="{FC364601-79A7-402C-9134-D57F211BB963}" srcOrd="4" destOrd="0" presId="urn:microsoft.com/office/officeart/2018/2/layout/IconLabelDescriptionList"/>
    <dgm:cxn modelId="{0F12502F-F5C8-4097-9829-001CA44147C0}" type="presParOf" srcId="{FC364601-79A7-402C-9134-D57F211BB963}" destId="{EA9CB1CF-C139-4390-9D64-5CAD9CB17B63}" srcOrd="0" destOrd="0" presId="urn:microsoft.com/office/officeart/2018/2/layout/IconLabelDescriptionList"/>
    <dgm:cxn modelId="{97ED66FD-2310-4151-A51B-A5F991CA535C}" type="presParOf" srcId="{FC364601-79A7-402C-9134-D57F211BB963}" destId="{CA8E5771-9CFC-4EFE-B240-CA2A86CC69DD}" srcOrd="1" destOrd="0" presId="urn:microsoft.com/office/officeart/2018/2/layout/IconLabelDescriptionList"/>
    <dgm:cxn modelId="{8A4E527B-C83E-4A8E-AADF-77E1C55793A0}" type="presParOf" srcId="{FC364601-79A7-402C-9134-D57F211BB963}" destId="{335CA964-34B8-4105-8A34-3E25C30FC600}" srcOrd="2" destOrd="0" presId="urn:microsoft.com/office/officeart/2018/2/layout/IconLabelDescriptionList"/>
    <dgm:cxn modelId="{1EEC335D-4289-4357-B8BE-FC04CC5CF407}" type="presParOf" srcId="{FC364601-79A7-402C-9134-D57F211BB963}" destId="{26874916-701B-4E78-8ADB-BA974905A8A2}" srcOrd="3" destOrd="0" presId="urn:microsoft.com/office/officeart/2018/2/layout/IconLabelDescriptionList"/>
    <dgm:cxn modelId="{A6EE047F-BF20-4D54-9BFC-6EE5AA91A293}" type="presParOf" srcId="{FC364601-79A7-402C-9134-D57F211BB963}" destId="{83982A9E-B39F-4494-A024-39AA608B0373}" srcOrd="4" destOrd="0" presId="urn:microsoft.com/office/officeart/2018/2/layout/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829EE0A-815C-4440-9CF0-18EB53966B00}"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AB6A2E49-C94B-41A1-ADE1-CA6A385176CC}">
      <dgm:prSet/>
      <dgm:spPr/>
      <dgm:t>
        <a:bodyPr/>
        <a:lstStyle/>
        <a:p>
          <a:pPr>
            <a:defRPr cap="all"/>
          </a:pPr>
          <a:r>
            <a:rPr lang="en-US"/>
            <a:t>is the ability of a system or a product to work with other systems or products without special effort on the part of the user. </a:t>
          </a:r>
        </a:p>
      </dgm:t>
    </dgm:pt>
    <dgm:pt modelId="{27763BD0-75F3-4842-AA00-41B94B8E73E5}" type="parTrans" cxnId="{C9F36D44-A23B-41FD-848E-116AE69762CC}">
      <dgm:prSet/>
      <dgm:spPr/>
      <dgm:t>
        <a:bodyPr/>
        <a:lstStyle/>
        <a:p>
          <a:endParaRPr lang="en-US"/>
        </a:p>
      </dgm:t>
    </dgm:pt>
    <dgm:pt modelId="{349CF608-DA0D-4EB5-A6AF-F237DCEE265F}" type="sibTrans" cxnId="{C9F36D44-A23B-41FD-848E-116AE69762CC}">
      <dgm:prSet/>
      <dgm:spPr/>
      <dgm:t>
        <a:bodyPr/>
        <a:lstStyle/>
        <a:p>
          <a:endParaRPr lang="en-US"/>
        </a:p>
      </dgm:t>
    </dgm:pt>
    <dgm:pt modelId="{F6C23391-6E98-40F3-86FF-80ADB57AF7FF}">
      <dgm:prSet/>
      <dgm:spPr/>
      <dgm:t>
        <a:bodyPr/>
        <a:lstStyle/>
        <a:p>
          <a:pPr>
            <a:defRPr cap="all"/>
          </a:pPr>
          <a:r>
            <a:rPr lang="en-US"/>
            <a:t>to be interoperable, one should actively be engaged in the ongoing process of ensuring that the systems, procedures and culture of an organization are managed in such a way as to maximize opportunities for exchange and re-use of information, whether internally or externally. (Paul Miller)</a:t>
          </a:r>
        </a:p>
      </dgm:t>
    </dgm:pt>
    <dgm:pt modelId="{7CEBB791-5417-4A06-8025-584CE7F597F4}" type="parTrans" cxnId="{A208A755-D543-41A4-B675-BDD4038458D4}">
      <dgm:prSet/>
      <dgm:spPr/>
      <dgm:t>
        <a:bodyPr/>
        <a:lstStyle/>
        <a:p>
          <a:endParaRPr lang="en-US"/>
        </a:p>
      </dgm:t>
    </dgm:pt>
    <dgm:pt modelId="{52A42143-1D0D-4C76-9617-1AC7DC283769}" type="sibTrans" cxnId="{A208A755-D543-41A4-B675-BDD4038458D4}">
      <dgm:prSet/>
      <dgm:spPr/>
      <dgm:t>
        <a:bodyPr/>
        <a:lstStyle/>
        <a:p>
          <a:endParaRPr lang="en-US"/>
        </a:p>
      </dgm:t>
    </dgm:pt>
    <dgm:pt modelId="{48BD8499-8E6F-4457-841A-B3CA0D553BF8}">
      <dgm:prSet/>
      <dgm:spPr/>
      <dgm:t>
        <a:bodyPr/>
        <a:lstStyle/>
        <a:p>
          <a:pPr>
            <a:defRPr cap="all"/>
          </a:pPr>
          <a:r>
            <a:rPr lang="en-US"/>
            <a:t>Metadata standards allow for interoperability</a:t>
          </a:r>
        </a:p>
      </dgm:t>
    </dgm:pt>
    <dgm:pt modelId="{D9B747F6-94D4-4044-B36F-B8324317537C}" type="parTrans" cxnId="{66C63F63-CCCA-49C2-B337-01CDCBBBA9B5}">
      <dgm:prSet/>
      <dgm:spPr/>
      <dgm:t>
        <a:bodyPr/>
        <a:lstStyle/>
        <a:p>
          <a:endParaRPr lang="en-US"/>
        </a:p>
      </dgm:t>
    </dgm:pt>
    <dgm:pt modelId="{6A58037A-1199-403D-A0D4-EF9393938106}" type="sibTrans" cxnId="{66C63F63-CCCA-49C2-B337-01CDCBBBA9B5}">
      <dgm:prSet/>
      <dgm:spPr/>
      <dgm:t>
        <a:bodyPr/>
        <a:lstStyle/>
        <a:p>
          <a:endParaRPr lang="en-US"/>
        </a:p>
      </dgm:t>
    </dgm:pt>
    <dgm:pt modelId="{C3CCFF40-1D2C-4C09-B4AC-D07326730E63}" type="pres">
      <dgm:prSet presAssocID="{9829EE0A-815C-4440-9CF0-18EB53966B00}" presName="root" presStyleCnt="0">
        <dgm:presLayoutVars>
          <dgm:dir/>
          <dgm:resizeHandles val="exact"/>
        </dgm:presLayoutVars>
      </dgm:prSet>
      <dgm:spPr/>
    </dgm:pt>
    <dgm:pt modelId="{A908E0E8-6E85-42A1-A39C-922011C165C6}" type="pres">
      <dgm:prSet presAssocID="{AB6A2E49-C94B-41A1-ADE1-CA6A385176CC}" presName="compNode" presStyleCnt="0"/>
      <dgm:spPr/>
    </dgm:pt>
    <dgm:pt modelId="{FC60FFD6-F54C-4114-9CDE-90C0A93F3A3E}" type="pres">
      <dgm:prSet presAssocID="{AB6A2E49-C94B-41A1-ADE1-CA6A385176CC}" presName="iconBgRect" presStyleLbl="bgShp" presStyleIdx="0" presStyleCnt="3"/>
      <dgm:spPr/>
    </dgm:pt>
    <dgm:pt modelId="{466628D7-D2F3-469C-A5D1-C3F40B811BC1}" type="pres">
      <dgm:prSet presAssocID="{AB6A2E49-C94B-41A1-ADE1-CA6A385176CC}"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ocessor"/>
        </a:ext>
      </dgm:extLst>
    </dgm:pt>
    <dgm:pt modelId="{6B90E533-33B6-4664-8A02-26FFC09A3287}" type="pres">
      <dgm:prSet presAssocID="{AB6A2E49-C94B-41A1-ADE1-CA6A385176CC}" presName="spaceRect" presStyleCnt="0"/>
      <dgm:spPr/>
    </dgm:pt>
    <dgm:pt modelId="{0C87A237-334E-44D4-B110-27EB30673DEF}" type="pres">
      <dgm:prSet presAssocID="{AB6A2E49-C94B-41A1-ADE1-CA6A385176CC}" presName="textRect" presStyleLbl="revTx" presStyleIdx="0" presStyleCnt="3">
        <dgm:presLayoutVars>
          <dgm:chMax val="1"/>
          <dgm:chPref val="1"/>
        </dgm:presLayoutVars>
      </dgm:prSet>
      <dgm:spPr/>
    </dgm:pt>
    <dgm:pt modelId="{A8AEDD54-F470-48A3-B7E0-2940DCC6CF8C}" type="pres">
      <dgm:prSet presAssocID="{349CF608-DA0D-4EB5-A6AF-F237DCEE265F}" presName="sibTrans" presStyleCnt="0"/>
      <dgm:spPr/>
    </dgm:pt>
    <dgm:pt modelId="{AD1B831C-6C84-4213-BFC8-CAC170ED3B2B}" type="pres">
      <dgm:prSet presAssocID="{F6C23391-6E98-40F3-86FF-80ADB57AF7FF}" presName="compNode" presStyleCnt="0"/>
      <dgm:spPr/>
    </dgm:pt>
    <dgm:pt modelId="{C5EDDE77-07FE-45E8-9AEE-50052ADA71EC}" type="pres">
      <dgm:prSet presAssocID="{F6C23391-6E98-40F3-86FF-80ADB57AF7FF}" presName="iconBgRect" presStyleLbl="bgShp" presStyleIdx="1" presStyleCnt="3"/>
      <dgm:spPr/>
    </dgm:pt>
    <dgm:pt modelId="{76F9ADED-279E-4643-AC38-FD2DB396A06E}" type="pres">
      <dgm:prSet presAssocID="{F6C23391-6E98-40F3-86FF-80ADB57AF7FF}"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Flowchart"/>
        </a:ext>
      </dgm:extLst>
    </dgm:pt>
    <dgm:pt modelId="{8C668767-62F8-4D33-BE96-1E7DB9193E7A}" type="pres">
      <dgm:prSet presAssocID="{F6C23391-6E98-40F3-86FF-80ADB57AF7FF}" presName="spaceRect" presStyleCnt="0"/>
      <dgm:spPr/>
    </dgm:pt>
    <dgm:pt modelId="{A75E0B2E-5DB2-4921-9047-B85828C8A81E}" type="pres">
      <dgm:prSet presAssocID="{F6C23391-6E98-40F3-86FF-80ADB57AF7FF}" presName="textRect" presStyleLbl="revTx" presStyleIdx="1" presStyleCnt="3">
        <dgm:presLayoutVars>
          <dgm:chMax val="1"/>
          <dgm:chPref val="1"/>
        </dgm:presLayoutVars>
      </dgm:prSet>
      <dgm:spPr/>
    </dgm:pt>
    <dgm:pt modelId="{0FA97937-C157-4D3A-93DB-D93474FBDD8A}" type="pres">
      <dgm:prSet presAssocID="{52A42143-1D0D-4C76-9617-1AC7DC283769}" presName="sibTrans" presStyleCnt="0"/>
      <dgm:spPr/>
    </dgm:pt>
    <dgm:pt modelId="{70D95C3C-EA30-4F61-B37B-DF8F0B09D79F}" type="pres">
      <dgm:prSet presAssocID="{48BD8499-8E6F-4457-841A-B3CA0D553BF8}" presName="compNode" presStyleCnt="0"/>
      <dgm:spPr/>
    </dgm:pt>
    <dgm:pt modelId="{269266AF-479D-4AB0-9886-93EE24D16058}" type="pres">
      <dgm:prSet presAssocID="{48BD8499-8E6F-4457-841A-B3CA0D553BF8}" presName="iconBgRect" presStyleLbl="bgShp" presStyleIdx="2" presStyleCnt="3"/>
      <dgm:spPr/>
    </dgm:pt>
    <dgm:pt modelId="{523C3261-3793-4DFA-BD67-98E92104D8B4}" type="pres">
      <dgm:prSet presAssocID="{48BD8499-8E6F-4457-841A-B3CA0D553BF8}"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mark"/>
        </a:ext>
      </dgm:extLst>
    </dgm:pt>
    <dgm:pt modelId="{85C2CA73-8A9B-4911-AD98-8B2023B8F8E3}" type="pres">
      <dgm:prSet presAssocID="{48BD8499-8E6F-4457-841A-B3CA0D553BF8}" presName="spaceRect" presStyleCnt="0"/>
      <dgm:spPr/>
    </dgm:pt>
    <dgm:pt modelId="{58F5AAC0-9829-4353-A773-95FDB27386AE}" type="pres">
      <dgm:prSet presAssocID="{48BD8499-8E6F-4457-841A-B3CA0D553BF8}" presName="textRect" presStyleLbl="revTx" presStyleIdx="2" presStyleCnt="3">
        <dgm:presLayoutVars>
          <dgm:chMax val="1"/>
          <dgm:chPref val="1"/>
        </dgm:presLayoutVars>
      </dgm:prSet>
      <dgm:spPr/>
    </dgm:pt>
  </dgm:ptLst>
  <dgm:cxnLst>
    <dgm:cxn modelId="{B04A9821-304C-44CE-BB49-89E3DEEEFC2A}" type="presOf" srcId="{AB6A2E49-C94B-41A1-ADE1-CA6A385176CC}" destId="{0C87A237-334E-44D4-B110-27EB30673DEF}" srcOrd="0" destOrd="0" presId="urn:microsoft.com/office/officeart/2018/5/layout/IconCircleLabelList"/>
    <dgm:cxn modelId="{733C0C29-11C4-4E64-8014-2FBCE5B58EA3}" type="presOf" srcId="{9829EE0A-815C-4440-9CF0-18EB53966B00}" destId="{C3CCFF40-1D2C-4C09-B4AC-D07326730E63}" srcOrd="0" destOrd="0" presId="urn:microsoft.com/office/officeart/2018/5/layout/IconCircleLabelList"/>
    <dgm:cxn modelId="{66C63F63-CCCA-49C2-B337-01CDCBBBA9B5}" srcId="{9829EE0A-815C-4440-9CF0-18EB53966B00}" destId="{48BD8499-8E6F-4457-841A-B3CA0D553BF8}" srcOrd="2" destOrd="0" parTransId="{D9B747F6-94D4-4044-B36F-B8324317537C}" sibTransId="{6A58037A-1199-403D-A0D4-EF9393938106}"/>
    <dgm:cxn modelId="{C9F36D44-A23B-41FD-848E-116AE69762CC}" srcId="{9829EE0A-815C-4440-9CF0-18EB53966B00}" destId="{AB6A2E49-C94B-41A1-ADE1-CA6A385176CC}" srcOrd="0" destOrd="0" parTransId="{27763BD0-75F3-4842-AA00-41B94B8E73E5}" sibTransId="{349CF608-DA0D-4EB5-A6AF-F237DCEE265F}"/>
    <dgm:cxn modelId="{A208A755-D543-41A4-B675-BDD4038458D4}" srcId="{9829EE0A-815C-4440-9CF0-18EB53966B00}" destId="{F6C23391-6E98-40F3-86FF-80ADB57AF7FF}" srcOrd="1" destOrd="0" parTransId="{7CEBB791-5417-4A06-8025-584CE7F597F4}" sibTransId="{52A42143-1D0D-4C76-9617-1AC7DC283769}"/>
    <dgm:cxn modelId="{1C27FE91-4A23-4CB8-86C1-A89E57413A05}" type="presOf" srcId="{48BD8499-8E6F-4457-841A-B3CA0D553BF8}" destId="{58F5AAC0-9829-4353-A773-95FDB27386AE}" srcOrd="0" destOrd="0" presId="urn:microsoft.com/office/officeart/2018/5/layout/IconCircleLabelList"/>
    <dgm:cxn modelId="{B4D7F5AC-2BAA-47E7-9195-7599BF287DDC}" type="presOf" srcId="{F6C23391-6E98-40F3-86FF-80ADB57AF7FF}" destId="{A75E0B2E-5DB2-4921-9047-B85828C8A81E}" srcOrd="0" destOrd="0" presId="urn:microsoft.com/office/officeart/2018/5/layout/IconCircleLabelList"/>
    <dgm:cxn modelId="{DCA66FFD-023D-40C2-808F-3F899E210D45}" type="presParOf" srcId="{C3CCFF40-1D2C-4C09-B4AC-D07326730E63}" destId="{A908E0E8-6E85-42A1-A39C-922011C165C6}" srcOrd="0" destOrd="0" presId="urn:microsoft.com/office/officeart/2018/5/layout/IconCircleLabelList"/>
    <dgm:cxn modelId="{DBAA21E1-1F4F-4CC4-8DEE-C2A084387B89}" type="presParOf" srcId="{A908E0E8-6E85-42A1-A39C-922011C165C6}" destId="{FC60FFD6-F54C-4114-9CDE-90C0A93F3A3E}" srcOrd="0" destOrd="0" presId="urn:microsoft.com/office/officeart/2018/5/layout/IconCircleLabelList"/>
    <dgm:cxn modelId="{5088D493-EA91-40FB-9F49-724670B3427B}" type="presParOf" srcId="{A908E0E8-6E85-42A1-A39C-922011C165C6}" destId="{466628D7-D2F3-469C-A5D1-C3F40B811BC1}" srcOrd="1" destOrd="0" presId="urn:microsoft.com/office/officeart/2018/5/layout/IconCircleLabelList"/>
    <dgm:cxn modelId="{02C3A54B-1B44-4EB8-A427-40507C7A9C87}" type="presParOf" srcId="{A908E0E8-6E85-42A1-A39C-922011C165C6}" destId="{6B90E533-33B6-4664-8A02-26FFC09A3287}" srcOrd="2" destOrd="0" presId="urn:microsoft.com/office/officeart/2018/5/layout/IconCircleLabelList"/>
    <dgm:cxn modelId="{D96E3A5C-CAA5-488E-A5B5-2D668D27F69B}" type="presParOf" srcId="{A908E0E8-6E85-42A1-A39C-922011C165C6}" destId="{0C87A237-334E-44D4-B110-27EB30673DEF}" srcOrd="3" destOrd="0" presId="urn:microsoft.com/office/officeart/2018/5/layout/IconCircleLabelList"/>
    <dgm:cxn modelId="{AFF86B76-B56B-4697-AAEF-F57BC6F6D63A}" type="presParOf" srcId="{C3CCFF40-1D2C-4C09-B4AC-D07326730E63}" destId="{A8AEDD54-F470-48A3-B7E0-2940DCC6CF8C}" srcOrd="1" destOrd="0" presId="urn:microsoft.com/office/officeart/2018/5/layout/IconCircleLabelList"/>
    <dgm:cxn modelId="{CDBC781D-877A-4A7B-A8AE-7C45A55B79DA}" type="presParOf" srcId="{C3CCFF40-1D2C-4C09-B4AC-D07326730E63}" destId="{AD1B831C-6C84-4213-BFC8-CAC170ED3B2B}" srcOrd="2" destOrd="0" presId="urn:microsoft.com/office/officeart/2018/5/layout/IconCircleLabelList"/>
    <dgm:cxn modelId="{ADA51A31-87CF-4BEA-A372-2ADAB4C5382B}" type="presParOf" srcId="{AD1B831C-6C84-4213-BFC8-CAC170ED3B2B}" destId="{C5EDDE77-07FE-45E8-9AEE-50052ADA71EC}" srcOrd="0" destOrd="0" presId="urn:microsoft.com/office/officeart/2018/5/layout/IconCircleLabelList"/>
    <dgm:cxn modelId="{D35CB289-E325-474D-88FA-8781B0F7F8F6}" type="presParOf" srcId="{AD1B831C-6C84-4213-BFC8-CAC170ED3B2B}" destId="{76F9ADED-279E-4643-AC38-FD2DB396A06E}" srcOrd="1" destOrd="0" presId="urn:microsoft.com/office/officeart/2018/5/layout/IconCircleLabelList"/>
    <dgm:cxn modelId="{65F40E58-9E9C-4E42-A2D1-0EC7B3B6F075}" type="presParOf" srcId="{AD1B831C-6C84-4213-BFC8-CAC170ED3B2B}" destId="{8C668767-62F8-4D33-BE96-1E7DB9193E7A}" srcOrd="2" destOrd="0" presId="urn:microsoft.com/office/officeart/2018/5/layout/IconCircleLabelList"/>
    <dgm:cxn modelId="{AF3C305C-9317-4757-AD99-63445A692F8A}" type="presParOf" srcId="{AD1B831C-6C84-4213-BFC8-CAC170ED3B2B}" destId="{A75E0B2E-5DB2-4921-9047-B85828C8A81E}" srcOrd="3" destOrd="0" presId="urn:microsoft.com/office/officeart/2018/5/layout/IconCircleLabelList"/>
    <dgm:cxn modelId="{C01BADF2-6773-42B2-A343-B3FBA86D0118}" type="presParOf" srcId="{C3CCFF40-1D2C-4C09-B4AC-D07326730E63}" destId="{0FA97937-C157-4D3A-93DB-D93474FBDD8A}" srcOrd="3" destOrd="0" presId="urn:microsoft.com/office/officeart/2018/5/layout/IconCircleLabelList"/>
    <dgm:cxn modelId="{27E33710-B439-4144-92D2-75371EAC2993}" type="presParOf" srcId="{C3CCFF40-1D2C-4C09-B4AC-D07326730E63}" destId="{70D95C3C-EA30-4F61-B37B-DF8F0B09D79F}" srcOrd="4" destOrd="0" presId="urn:microsoft.com/office/officeart/2018/5/layout/IconCircleLabelList"/>
    <dgm:cxn modelId="{EDDB20CC-4858-4F10-8EC6-49FE3126C3D6}" type="presParOf" srcId="{70D95C3C-EA30-4F61-B37B-DF8F0B09D79F}" destId="{269266AF-479D-4AB0-9886-93EE24D16058}" srcOrd="0" destOrd="0" presId="urn:microsoft.com/office/officeart/2018/5/layout/IconCircleLabelList"/>
    <dgm:cxn modelId="{CC68CE60-E86D-4FB4-BAEE-A4DA2F7BADCA}" type="presParOf" srcId="{70D95C3C-EA30-4F61-B37B-DF8F0B09D79F}" destId="{523C3261-3793-4DFA-BD67-98E92104D8B4}" srcOrd="1" destOrd="0" presId="urn:microsoft.com/office/officeart/2018/5/layout/IconCircleLabelList"/>
    <dgm:cxn modelId="{1B78FCA8-F129-41AB-B6E9-C24E4D387FDC}" type="presParOf" srcId="{70D95C3C-EA30-4F61-B37B-DF8F0B09D79F}" destId="{85C2CA73-8A9B-4911-AD98-8B2023B8F8E3}" srcOrd="2" destOrd="0" presId="urn:microsoft.com/office/officeart/2018/5/layout/IconCircleLabelList"/>
    <dgm:cxn modelId="{677EDAA6-25E3-4301-88B8-CEE9DF3DFDCC}" type="presParOf" srcId="{70D95C3C-EA30-4F61-B37B-DF8F0B09D79F}" destId="{58F5AAC0-9829-4353-A773-95FDB27386AE}"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D010A41-CF83-4B96-97C3-315847D928D8}"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16D1C51C-686A-449A-926F-267D7D76AE49}">
      <dgm:prSet/>
      <dgm:spPr/>
      <dgm:t>
        <a:bodyPr/>
        <a:lstStyle/>
        <a:p>
          <a:r>
            <a:rPr lang="en-US"/>
            <a:t>Integrated Library System (ILS) </a:t>
          </a:r>
        </a:p>
      </dgm:t>
    </dgm:pt>
    <dgm:pt modelId="{5A46F72C-9308-485E-8B44-E90FEE720D51}" type="parTrans" cxnId="{9F5D5CBD-C5E4-42F3-8EED-0FA58706C8D1}">
      <dgm:prSet/>
      <dgm:spPr/>
      <dgm:t>
        <a:bodyPr/>
        <a:lstStyle/>
        <a:p>
          <a:endParaRPr lang="en-US"/>
        </a:p>
      </dgm:t>
    </dgm:pt>
    <dgm:pt modelId="{7CA211FA-8316-4F48-94E4-A470437E9CF2}" type="sibTrans" cxnId="{9F5D5CBD-C5E4-42F3-8EED-0FA58706C8D1}">
      <dgm:prSet/>
      <dgm:spPr/>
      <dgm:t>
        <a:bodyPr/>
        <a:lstStyle/>
        <a:p>
          <a:endParaRPr lang="en-US"/>
        </a:p>
      </dgm:t>
    </dgm:pt>
    <dgm:pt modelId="{7AEC13B4-036E-4AEA-ABDF-E92DD1436292}">
      <dgm:prSet/>
      <dgm:spPr/>
      <dgm:t>
        <a:bodyPr/>
        <a:lstStyle/>
        <a:p>
          <a:r>
            <a:rPr lang="en-US"/>
            <a:t>Institutional Repository</a:t>
          </a:r>
        </a:p>
      </dgm:t>
    </dgm:pt>
    <dgm:pt modelId="{AB1B9994-51BC-4E49-B8B4-A874CF18E316}" type="parTrans" cxnId="{75DC021D-20BA-4E9D-AFF2-980C1DB5567A}">
      <dgm:prSet/>
      <dgm:spPr/>
      <dgm:t>
        <a:bodyPr/>
        <a:lstStyle/>
        <a:p>
          <a:endParaRPr lang="en-US"/>
        </a:p>
      </dgm:t>
    </dgm:pt>
    <dgm:pt modelId="{5C03A946-D141-4E42-929A-D7796D9C0F48}" type="sibTrans" cxnId="{75DC021D-20BA-4E9D-AFF2-980C1DB5567A}">
      <dgm:prSet/>
      <dgm:spPr/>
      <dgm:t>
        <a:bodyPr/>
        <a:lstStyle/>
        <a:p>
          <a:endParaRPr lang="en-US"/>
        </a:p>
      </dgm:t>
    </dgm:pt>
    <dgm:pt modelId="{9FA02EF9-A7F7-4B9D-9EF7-4CD41EDB3347}">
      <dgm:prSet/>
      <dgm:spPr/>
      <dgm:t>
        <a:bodyPr/>
        <a:lstStyle/>
        <a:p>
          <a:r>
            <a:rPr lang="en-US"/>
            <a:t>Dspace, Fedora, EPrints</a:t>
          </a:r>
        </a:p>
      </dgm:t>
    </dgm:pt>
    <dgm:pt modelId="{D3127615-38C2-4CDB-B025-89D9C25ED7E0}" type="parTrans" cxnId="{B532B1DD-EB2F-43E8-AAA0-1A4C732EC3B9}">
      <dgm:prSet/>
      <dgm:spPr/>
      <dgm:t>
        <a:bodyPr/>
        <a:lstStyle/>
        <a:p>
          <a:endParaRPr lang="en-US"/>
        </a:p>
      </dgm:t>
    </dgm:pt>
    <dgm:pt modelId="{E9B58DC4-CCDA-48FE-ABC9-B692B92D053A}" type="sibTrans" cxnId="{B532B1DD-EB2F-43E8-AAA0-1A4C732EC3B9}">
      <dgm:prSet/>
      <dgm:spPr/>
      <dgm:t>
        <a:bodyPr/>
        <a:lstStyle/>
        <a:p>
          <a:endParaRPr lang="en-US"/>
        </a:p>
      </dgm:t>
    </dgm:pt>
    <dgm:pt modelId="{3602CE16-9079-4941-BD55-6AF7D4255574}">
      <dgm:prSet/>
      <dgm:spPr/>
      <dgm:t>
        <a:bodyPr/>
        <a:lstStyle/>
        <a:p>
          <a:r>
            <a:rPr lang="en-US"/>
            <a:t>Various journal vendors (JSTOR, EBSCOetc.)</a:t>
          </a:r>
        </a:p>
      </dgm:t>
    </dgm:pt>
    <dgm:pt modelId="{17692CA7-9CFC-459E-9EFB-525E910641B8}" type="parTrans" cxnId="{0294FB95-8F17-40EA-9E0C-DC14E552EDFB}">
      <dgm:prSet/>
      <dgm:spPr/>
      <dgm:t>
        <a:bodyPr/>
        <a:lstStyle/>
        <a:p>
          <a:endParaRPr lang="en-US"/>
        </a:p>
      </dgm:t>
    </dgm:pt>
    <dgm:pt modelId="{05207035-341D-4D3E-9058-5245E2227A4C}" type="sibTrans" cxnId="{0294FB95-8F17-40EA-9E0C-DC14E552EDFB}">
      <dgm:prSet/>
      <dgm:spPr/>
      <dgm:t>
        <a:bodyPr/>
        <a:lstStyle/>
        <a:p>
          <a:endParaRPr lang="en-US"/>
        </a:p>
      </dgm:t>
    </dgm:pt>
    <dgm:pt modelId="{1BB94670-4AB0-4AD4-86AF-F18512EBD906}">
      <dgm:prSet/>
      <dgm:spPr/>
      <dgm:t>
        <a:bodyPr/>
        <a:lstStyle/>
        <a:p>
          <a:r>
            <a:rPr lang="en-US"/>
            <a:t>Digital Asset Management Systems</a:t>
          </a:r>
        </a:p>
      </dgm:t>
    </dgm:pt>
    <dgm:pt modelId="{875C595C-1059-4946-A730-95AFC5C32B84}" type="parTrans" cxnId="{67BD6583-C972-4EFF-B049-CFB0249D1B25}">
      <dgm:prSet/>
      <dgm:spPr/>
      <dgm:t>
        <a:bodyPr/>
        <a:lstStyle/>
        <a:p>
          <a:endParaRPr lang="en-US"/>
        </a:p>
      </dgm:t>
    </dgm:pt>
    <dgm:pt modelId="{BAC05F26-0BCD-4EF5-9BE8-D72B92377A71}" type="sibTrans" cxnId="{67BD6583-C972-4EFF-B049-CFB0249D1B25}">
      <dgm:prSet/>
      <dgm:spPr/>
      <dgm:t>
        <a:bodyPr/>
        <a:lstStyle/>
        <a:p>
          <a:endParaRPr lang="en-US"/>
        </a:p>
      </dgm:t>
    </dgm:pt>
    <dgm:pt modelId="{D56C0FBD-4E2D-4D1E-86D1-2001227F593C}">
      <dgm:prSet/>
      <dgm:spPr/>
      <dgm:t>
        <a:bodyPr/>
        <a:lstStyle/>
        <a:p>
          <a:r>
            <a:rPr lang="en-US"/>
            <a:t>Luna or Content DM</a:t>
          </a:r>
        </a:p>
      </dgm:t>
    </dgm:pt>
    <dgm:pt modelId="{A27C2694-ABCE-46DC-BAB7-5D7155A44340}" type="parTrans" cxnId="{9E797A71-D1C2-495E-833C-9D2E626A8EB3}">
      <dgm:prSet/>
      <dgm:spPr/>
      <dgm:t>
        <a:bodyPr/>
        <a:lstStyle/>
        <a:p>
          <a:endParaRPr lang="en-US"/>
        </a:p>
      </dgm:t>
    </dgm:pt>
    <dgm:pt modelId="{B07AE10F-6854-440F-9CE8-AF765469973D}" type="sibTrans" cxnId="{9E797A71-D1C2-495E-833C-9D2E626A8EB3}">
      <dgm:prSet/>
      <dgm:spPr/>
      <dgm:t>
        <a:bodyPr/>
        <a:lstStyle/>
        <a:p>
          <a:endParaRPr lang="en-US"/>
        </a:p>
      </dgm:t>
    </dgm:pt>
    <dgm:pt modelId="{192004C7-27CB-40C3-91E7-E12560B742D4}">
      <dgm:prSet/>
      <dgm:spPr/>
      <dgm:t>
        <a:bodyPr/>
        <a:lstStyle/>
        <a:p>
          <a:r>
            <a:rPr lang="en-US"/>
            <a:t>Learning Management System</a:t>
          </a:r>
        </a:p>
      </dgm:t>
    </dgm:pt>
    <dgm:pt modelId="{54E76B4D-46ED-4B29-BFBE-59A2D46F82B8}" type="parTrans" cxnId="{569121F5-1F50-408F-B700-370900108A04}">
      <dgm:prSet/>
      <dgm:spPr/>
      <dgm:t>
        <a:bodyPr/>
        <a:lstStyle/>
        <a:p>
          <a:endParaRPr lang="en-US"/>
        </a:p>
      </dgm:t>
    </dgm:pt>
    <dgm:pt modelId="{42228CB1-0605-475A-AF54-2330135ED721}" type="sibTrans" cxnId="{569121F5-1F50-408F-B700-370900108A04}">
      <dgm:prSet/>
      <dgm:spPr/>
      <dgm:t>
        <a:bodyPr/>
        <a:lstStyle/>
        <a:p>
          <a:endParaRPr lang="en-US"/>
        </a:p>
      </dgm:t>
    </dgm:pt>
    <dgm:pt modelId="{7054A043-32BC-4B1E-8BE6-3A744A0A10DF}">
      <dgm:prSet/>
      <dgm:spPr/>
      <dgm:t>
        <a:bodyPr/>
        <a:lstStyle/>
        <a:p>
          <a:r>
            <a:rPr lang="en-US"/>
            <a:t>Blackboard, Sakai</a:t>
          </a:r>
        </a:p>
      </dgm:t>
    </dgm:pt>
    <dgm:pt modelId="{06A28C06-5247-4F0A-AC62-2D94FF314C3B}" type="parTrans" cxnId="{C8AB014A-6CBA-41C6-947A-AEDD7FD0CDF3}">
      <dgm:prSet/>
      <dgm:spPr/>
      <dgm:t>
        <a:bodyPr/>
        <a:lstStyle/>
        <a:p>
          <a:endParaRPr lang="en-US"/>
        </a:p>
      </dgm:t>
    </dgm:pt>
    <dgm:pt modelId="{DF7C208C-EDC9-45FD-9D74-29FC709E91AB}" type="sibTrans" cxnId="{C8AB014A-6CBA-41C6-947A-AEDD7FD0CDF3}">
      <dgm:prSet/>
      <dgm:spPr/>
      <dgm:t>
        <a:bodyPr/>
        <a:lstStyle/>
        <a:p>
          <a:endParaRPr lang="en-US"/>
        </a:p>
      </dgm:t>
    </dgm:pt>
    <dgm:pt modelId="{315B326E-AD87-4EB9-95C6-2262F670B69D}">
      <dgm:prSet/>
      <dgm:spPr/>
      <dgm:t>
        <a:bodyPr/>
        <a:lstStyle/>
        <a:p>
          <a:r>
            <a:rPr lang="en-US"/>
            <a:t>Content Management System</a:t>
          </a:r>
        </a:p>
      </dgm:t>
    </dgm:pt>
    <dgm:pt modelId="{2CFFEBBA-753C-426F-927C-E32DB18811E6}" type="parTrans" cxnId="{F0FD8FB7-66C0-4221-BDEA-7411DB9102E4}">
      <dgm:prSet/>
      <dgm:spPr/>
      <dgm:t>
        <a:bodyPr/>
        <a:lstStyle/>
        <a:p>
          <a:endParaRPr lang="en-US"/>
        </a:p>
      </dgm:t>
    </dgm:pt>
    <dgm:pt modelId="{97E7BAB7-E854-4E51-BE1D-5E9704AB8CD3}" type="sibTrans" cxnId="{F0FD8FB7-66C0-4221-BDEA-7411DB9102E4}">
      <dgm:prSet/>
      <dgm:spPr/>
      <dgm:t>
        <a:bodyPr/>
        <a:lstStyle/>
        <a:p>
          <a:endParaRPr lang="en-US"/>
        </a:p>
      </dgm:t>
    </dgm:pt>
    <dgm:pt modelId="{2CEA15E9-6137-4900-B2E6-8D2F8D7A9969}">
      <dgm:prSet/>
      <dgm:spPr/>
      <dgm:t>
        <a:bodyPr/>
        <a:lstStyle/>
        <a:p>
          <a:r>
            <a:rPr lang="en-US"/>
            <a:t>Drupal, Red Dot, Wordpress</a:t>
          </a:r>
        </a:p>
      </dgm:t>
    </dgm:pt>
    <dgm:pt modelId="{9F530DFD-F774-4FD8-A47B-7BBCB79C868A}" type="parTrans" cxnId="{9961EF2F-1DF2-4A62-846B-3E1BB262C428}">
      <dgm:prSet/>
      <dgm:spPr/>
      <dgm:t>
        <a:bodyPr/>
        <a:lstStyle/>
        <a:p>
          <a:endParaRPr lang="en-US"/>
        </a:p>
      </dgm:t>
    </dgm:pt>
    <dgm:pt modelId="{8BBEAD69-9A9C-4A63-A285-E29888182B82}" type="sibTrans" cxnId="{9961EF2F-1DF2-4A62-846B-3E1BB262C428}">
      <dgm:prSet/>
      <dgm:spPr/>
      <dgm:t>
        <a:bodyPr/>
        <a:lstStyle/>
        <a:p>
          <a:endParaRPr lang="en-US"/>
        </a:p>
      </dgm:t>
    </dgm:pt>
    <dgm:pt modelId="{209705F8-951B-42D2-AE67-899C7F881FF4}" type="pres">
      <dgm:prSet presAssocID="{3D010A41-CF83-4B96-97C3-315847D928D8}" presName="root" presStyleCnt="0">
        <dgm:presLayoutVars>
          <dgm:dir/>
          <dgm:resizeHandles val="exact"/>
        </dgm:presLayoutVars>
      </dgm:prSet>
      <dgm:spPr/>
    </dgm:pt>
    <dgm:pt modelId="{AEA8CFA1-066A-4EC2-8BFA-BDBB89467F3C}" type="pres">
      <dgm:prSet presAssocID="{16D1C51C-686A-449A-926F-267D7D76AE49}" presName="compNode" presStyleCnt="0"/>
      <dgm:spPr/>
    </dgm:pt>
    <dgm:pt modelId="{754B56ED-3740-4C05-9908-CCF01664552A}" type="pres">
      <dgm:prSet presAssocID="{16D1C51C-686A-449A-926F-267D7D76AE49}" presName="bgRect" presStyleLbl="bgShp" presStyleIdx="0" presStyleCnt="6"/>
      <dgm:spPr/>
    </dgm:pt>
    <dgm:pt modelId="{E23C9CDC-4791-4EDA-9D46-2DF5B6251B81}" type="pres">
      <dgm:prSet presAssocID="{16D1C51C-686A-449A-926F-267D7D76AE49}"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ooks on Shelf"/>
        </a:ext>
      </dgm:extLst>
    </dgm:pt>
    <dgm:pt modelId="{8BE4AC02-EB86-425E-8321-C9D789086CB7}" type="pres">
      <dgm:prSet presAssocID="{16D1C51C-686A-449A-926F-267D7D76AE49}" presName="spaceRect" presStyleCnt="0"/>
      <dgm:spPr/>
    </dgm:pt>
    <dgm:pt modelId="{6A65C613-B125-410A-89FF-95D8D2600F08}" type="pres">
      <dgm:prSet presAssocID="{16D1C51C-686A-449A-926F-267D7D76AE49}" presName="parTx" presStyleLbl="revTx" presStyleIdx="0" presStyleCnt="10">
        <dgm:presLayoutVars>
          <dgm:chMax val="0"/>
          <dgm:chPref val="0"/>
        </dgm:presLayoutVars>
      </dgm:prSet>
      <dgm:spPr/>
    </dgm:pt>
    <dgm:pt modelId="{D43A2E43-C74C-4E28-9DAF-83B95BCF7CC7}" type="pres">
      <dgm:prSet presAssocID="{7CA211FA-8316-4F48-94E4-A470437E9CF2}" presName="sibTrans" presStyleCnt="0"/>
      <dgm:spPr/>
    </dgm:pt>
    <dgm:pt modelId="{9235394A-0D4A-47B5-B8CC-84ED7156E2DB}" type="pres">
      <dgm:prSet presAssocID="{7AEC13B4-036E-4AEA-ABDF-E92DD1436292}" presName="compNode" presStyleCnt="0"/>
      <dgm:spPr/>
    </dgm:pt>
    <dgm:pt modelId="{AA99F681-6067-4B13-BF86-29DF87539213}" type="pres">
      <dgm:prSet presAssocID="{7AEC13B4-036E-4AEA-ABDF-E92DD1436292}" presName="bgRect" presStyleLbl="bgShp" presStyleIdx="1" presStyleCnt="6"/>
      <dgm:spPr/>
    </dgm:pt>
    <dgm:pt modelId="{DCD1C17D-452C-4BB8-89E9-0339C21FF21F}" type="pres">
      <dgm:prSet presAssocID="{7AEC13B4-036E-4AEA-ABDF-E92DD1436292}"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Research"/>
        </a:ext>
      </dgm:extLst>
    </dgm:pt>
    <dgm:pt modelId="{7C0CBE32-4252-4C19-8822-C31988D726FE}" type="pres">
      <dgm:prSet presAssocID="{7AEC13B4-036E-4AEA-ABDF-E92DD1436292}" presName="spaceRect" presStyleCnt="0"/>
      <dgm:spPr/>
    </dgm:pt>
    <dgm:pt modelId="{5115B4BD-7EFB-4E3B-ABCD-FD279EA0D252}" type="pres">
      <dgm:prSet presAssocID="{7AEC13B4-036E-4AEA-ABDF-E92DD1436292}" presName="parTx" presStyleLbl="revTx" presStyleIdx="1" presStyleCnt="10">
        <dgm:presLayoutVars>
          <dgm:chMax val="0"/>
          <dgm:chPref val="0"/>
        </dgm:presLayoutVars>
      </dgm:prSet>
      <dgm:spPr/>
    </dgm:pt>
    <dgm:pt modelId="{D5F4EC81-2991-4D73-B54D-1B36AA511426}" type="pres">
      <dgm:prSet presAssocID="{7AEC13B4-036E-4AEA-ABDF-E92DD1436292}" presName="desTx" presStyleLbl="revTx" presStyleIdx="2" presStyleCnt="10">
        <dgm:presLayoutVars/>
      </dgm:prSet>
      <dgm:spPr/>
    </dgm:pt>
    <dgm:pt modelId="{2CC0EE6A-C3B5-4539-9F4F-9F48A4F7700D}" type="pres">
      <dgm:prSet presAssocID="{5C03A946-D141-4E42-929A-D7796D9C0F48}" presName="sibTrans" presStyleCnt="0"/>
      <dgm:spPr/>
    </dgm:pt>
    <dgm:pt modelId="{44081041-DF56-43E9-AACC-68000B5B3696}" type="pres">
      <dgm:prSet presAssocID="{3602CE16-9079-4941-BD55-6AF7D4255574}" presName="compNode" presStyleCnt="0"/>
      <dgm:spPr/>
    </dgm:pt>
    <dgm:pt modelId="{543E9553-C310-49DA-A37B-3E0E1BE41C1E}" type="pres">
      <dgm:prSet presAssocID="{3602CE16-9079-4941-BD55-6AF7D4255574}" presName="bgRect" presStyleLbl="bgShp" presStyleIdx="2" presStyleCnt="6"/>
      <dgm:spPr/>
    </dgm:pt>
    <dgm:pt modelId="{DB5D28A3-4609-49FE-91AC-5D18EFBF579C}" type="pres">
      <dgm:prSet presAssocID="{3602CE16-9079-4941-BD55-6AF7D4255574}"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andle"/>
        </a:ext>
      </dgm:extLst>
    </dgm:pt>
    <dgm:pt modelId="{F60A5E53-3616-4AF1-B4F6-2A2546D52A3D}" type="pres">
      <dgm:prSet presAssocID="{3602CE16-9079-4941-BD55-6AF7D4255574}" presName="spaceRect" presStyleCnt="0"/>
      <dgm:spPr/>
    </dgm:pt>
    <dgm:pt modelId="{EB2A248B-FE31-4997-B9D0-E25D9689C527}" type="pres">
      <dgm:prSet presAssocID="{3602CE16-9079-4941-BD55-6AF7D4255574}" presName="parTx" presStyleLbl="revTx" presStyleIdx="3" presStyleCnt="10">
        <dgm:presLayoutVars>
          <dgm:chMax val="0"/>
          <dgm:chPref val="0"/>
        </dgm:presLayoutVars>
      </dgm:prSet>
      <dgm:spPr/>
    </dgm:pt>
    <dgm:pt modelId="{039496FE-9EC8-42FA-9B4E-E8AFC0C24A1E}" type="pres">
      <dgm:prSet presAssocID="{05207035-341D-4D3E-9058-5245E2227A4C}" presName="sibTrans" presStyleCnt="0"/>
      <dgm:spPr/>
    </dgm:pt>
    <dgm:pt modelId="{9C974BA5-191A-4673-A316-F8A368D79BB0}" type="pres">
      <dgm:prSet presAssocID="{1BB94670-4AB0-4AD4-86AF-F18512EBD906}" presName="compNode" presStyleCnt="0"/>
      <dgm:spPr/>
    </dgm:pt>
    <dgm:pt modelId="{49882BBF-2FCF-473E-8272-05A85C4AAC31}" type="pres">
      <dgm:prSet presAssocID="{1BB94670-4AB0-4AD4-86AF-F18512EBD906}" presName="bgRect" presStyleLbl="bgShp" presStyleIdx="3" presStyleCnt="6"/>
      <dgm:spPr/>
    </dgm:pt>
    <dgm:pt modelId="{13AEE254-41C8-46FD-B4F2-7224EB3AD2E0}" type="pres">
      <dgm:prSet presAssocID="{1BB94670-4AB0-4AD4-86AF-F18512EBD906}"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Laptop"/>
        </a:ext>
      </dgm:extLst>
    </dgm:pt>
    <dgm:pt modelId="{D20CDD72-0623-4460-990E-1F3D9FB23EC4}" type="pres">
      <dgm:prSet presAssocID="{1BB94670-4AB0-4AD4-86AF-F18512EBD906}" presName="spaceRect" presStyleCnt="0"/>
      <dgm:spPr/>
    </dgm:pt>
    <dgm:pt modelId="{D0228D83-AAF0-4487-B322-1E3545AA6278}" type="pres">
      <dgm:prSet presAssocID="{1BB94670-4AB0-4AD4-86AF-F18512EBD906}" presName="parTx" presStyleLbl="revTx" presStyleIdx="4" presStyleCnt="10">
        <dgm:presLayoutVars>
          <dgm:chMax val="0"/>
          <dgm:chPref val="0"/>
        </dgm:presLayoutVars>
      </dgm:prSet>
      <dgm:spPr/>
    </dgm:pt>
    <dgm:pt modelId="{7E4863F0-43F8-42E7-9297-33AC2F21DAEB}" type="pres">
      <dgm:prSet presAssocID="{1BB94670-4AB0-4AD4-86AF-F18512EBD906}" presName="desTx" presStyleLbl="revTx" presStyleIdx="5" presStyleCnt="10">
        <dgm:presLayoutVars/>
      </dgm:prSet>
      <dgm:spPr/>
    </dgm:pt>
    <dgm:pt modelId="{591FB667-F40C-4E85-8DA0-4289F30A8443}" type="pres">
      <dgm:prSet presAssocID="{BAC05F26-0BCD-4EF5-9BE8-D72B92377A71}" presName="sibTrans" presStyleCnt="0"/>
      <dgm:spPr/>
    </dgm:pt>
    <dgm:pt modelId="{529B9E58-FF05-4BCA-B79D-94EF94E67BBC}" type="pres">
      <dgm:prSet presAssocID="{192004C7-27CB-40C3-91E7-E12560B742D4}" presName="compNode" presStyleCnt="0"/>
      <dgm:spPr/>
    </dgm:pt>
    <dgm:pt modelId="{82615A45-82BC-4CFA-A688-A4325AB7965F}" type="pres">
      <dgm:prSet presAssocID="{192004C7-27CB-40C3-91E7-E12560B742D4}" presName="bgRect" presStyleLbl="bgShp" presStyleIdx="4" presStyleCnt="6"/>
      <dgm:spPr/>
    </dgm:pt>
    <dgm:pt modelId="{E0012050-FCA3-4A1D-9450-E66C264059AF}" type="pres">
      <dgm:prSet presAssocID="{192004C7-27CB-40C3-91E7-E12560B742D4}"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lassroom"/>
        </a:ext>
      </dgm:extLst>
    </dgm:pt>
    <dgm:pt modelId="{CD934B8B-9A39-4068-9EA5-4AA9C6B414F0}" type="pres">
      <dgm:prSet presAssocID="{192004C7-27CB-40C3-91E7-E12560B742D4}" presName="spaceRect" presStyleCnt="0"/>
      <dgm:spPr/>
    </dgm:pt>
    <dgm:pt modelId="{C61FA1C7-F233-417A-9191-D645555F474E}" type="pres">
      <dgm:prSet presAssocID="{192004C7-27CB-40C3-91E7-E12560B742D4}" presName="parTx" presStyleLbl="revTx" presStyleIdx="6" presStyleCnt="10">
        <dgm:presLayoutVars>
          <dgm:chMax val="0"/>
          <dgm:chPref val="0"/>
        </dgm:presLayoutVars>
      </dgm:prSet>
      <dgm:spPr/>
    </dgm:pt>
    <dgm:pt modelId="{CDFBCDC1-02DF-43AC-ABAF-0836313EA160}" type="pres">
      <dgm:prSet presAssocID="{192004C7-27CB-40C3-91E7-E12560B742D4}" presName="desTx" presStyleLbl="revTx" presStyleIdx="7" presStyleCnt="10">
        <dgm:presLayoutVars/>
      </dgm:prSet>
      <dgm:spPr/>
    </dgm:pt>
    <dgm:pt modelId="{745787E6-3D23-48AB-B759-B11CDBEE8FF3}" type="pres">
      <dgm:prSet presAssocID="{42228CB1-0605-475A-AF54-2330135ED721}" presName="sibTrans" presStyleCnt="0"/>
      <dgm:spPr/>
    </dgm:pt>
    <dgm:pt modelId="{B3501A0B-15DD-4317-9CF5-5613DB2C2A22}" type="pres">
      <dgm:prSet presAssocID="{315B326E-AD87-4EB9-95C6-2262F670B69D}" presName="compNode" presStyleCnt="0"/>
      <dgm:spPr/>
    </dgm:pt>
    <dgm:pt modelId="{C4F5A66D-3151-4C04-B19F-04A1604A1FC3}" type="pres">
      <dgm:prSet presAssocID="{315B326E-AD87-4EB9-95C6-2262F670B69D}" presName="bgRect" presStyleLbl="bgShp" presStyleIdx="5" presStyleCnt="6"/>
      <dgm:spPr/>
    </dgm:pt>
    <dgm:pt modelId="{4CC69E08-957E-43D0-B208-843A14365E11}" type="pres">
      <dgm:prSet presAssocID="{315B326E-AD87-4EB9-95C6-2262F670B69D}"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Satellite dish"/>
        </a:ext>
      </dgm:extLst>
    </dgm:pt>
    <dgm:pt modelId="{A440BB77-ECC1-442A-A943-20C2D21ACB61}" type="pres">
      <dgm:prSet presAssocID="{315B326E-AD87-4EB9-95C6-2262F670B69D}" presName="spaceRect" presStyleCnt="0"/>
      <dgm:spPr/>
    </dgm:pt>
    <dgm:pt modelId="{19FC0C4B-879C-43A2-B9F0-4A40561CACF6}" type="pres">
      <dgm:prSet presAssocID="{315B326E-AD87-4EB9-95C6-2262F670B69D}" presName="parTx" presStyleLbl="revTx" presStyleIdx="8" presStyleCnt="10">
        <dgm:presLayoutVars>
          <dgm:chMax val="0"/>
          <dgm:chPref val="0"/>
        </dgm:presLayoutVars>
      </dgm:prSet>
      <dgm:spPr/>
    </dgm:pt>
    <dgm:pt modelId="{4F5D6663-948E-41A1-8579-AF32149937F7}" type="pres">
      <dgm:prSet presAssocID="{315B326E-AD87-4EB9-95C6-2262F670B69D}" presName="desTx" presStyleLbl="revTx" presStyleIdx="9" presStyleCnt="10">
        <dgm:presLayoutVars/>
      </dgm:prSet>
      <dgm:spPr/>
    </dgm:pt>
  </dgm:ptLst>
  <dgm:cxnLst>
    <dgm:cxn modelId="{BB0F681B-2A36-48CB-9E20-3143F7B4D1F2}" type="presOf" srcId="{D56C0FBD-4E2D-4D1E-86D1-2001227F593C}" destId="{7E4863F0-43F8-42E7-9297-33AC2F21DAEB}" srcOrd="0" destOrd="0" presId="urn:microsoft.com/office/officeart/2018/2/layout/IconVerticalSolidList"/>
    <dgm:cxn modelId="{75DC021D-20BA-4E9D-AFF2-980C1DB5567A}" srcId="{3D010A41-CF83-4B96-97C3-315847D928D8}" destId="{7AEC13B4-036E-4AEA-ABDF-E92DD1436292}" srcOrd="1" destOrd="0" parTransId="{AB1B9994-51BC-4E49-B8B4-A874CF18E316}" sibTransId="{5C03A946-D141-4E42-929A-D7796D9C0F48}"/>
    <dgm:cxn modelId="{0FA7202B-8EAF-4A1F-B41F-0B5672FB2928}" type="presOf" srcId="{7054A043-32BC-4B1E-8BE6-3A744A0A10DF}" destId="{CDFBCDC1-02DF-43AC-ABAF-0836313EA160}" srcOrd="0" destOrd="0" presId="urn:microsoft.com/office/officeart/2018/2/layout/IconVerticalSolidList"/>
    <dgm:cxn modelId="{9961EF2F-1DF2-4A62-846B-3E1BB262C428}" srcId="{315B326E-AD87-4EB9-95C6-2262F670B69D}" destId="{2CEA15E9-6137-4900-B2E6-8D2F8D7A9969}" srcOrd="0" destOrd="0" parTransId="{9F530DFD-F774-4FD8-A47B-7BBCB79C868A}" sibTransId="{8BBEAD69-9A9C-4A63-A285-E29888182B82}"/>
    <dgm:cxn modelId="{FA895134-5676-449E-B1B0-1CEC84A9ABC7}" type="presOf" srcId="{9FA02EF9-A7F7-4B9D-9EF7-4CD41EDB3347}" destId="{D5F4EC81-2991-4D73-B54D-1B36AA511426}" srcOrd="0" destOrd="0" presId="urn:microsoft.com/office/officeart/2018/2/layout/IconVerticalSolidList"/>
    <dgm:cxn modelId="{6AD2E940-DB7D-4976-812C-F5911143A598}" type="presOf" srcId="{315B326E-AD87-4EB9-95C6-2262F670B69D}" destId="{19FC0C4B-879C-43A2-B9F0-4A40561CACF6}" srcOrd="0" destOrd="0" presId="urn:microsoft.com/office/officeart/2018/2/layout/IconVerticalSolidList"/>
    <dgm:cxn modelId="{3CDF935F-9133-4AE1-9AF6-4080C4117BC3}" type="presOf" srcId="{7AEC13B4-036E-4AEA-ABDF-E92DD1436292}" destId="{5115B4BD-7EFB-4E3B-ABCD-FD279EA0D252}" srcOrd="0" destOrd="0" presId="urn:microsoft.com/office/officeart/2018/2/layout/IconVerticalSolidList"/>
    <dgm:cxn modelId="{DBE44C60-598F-49A7-85AB-EFB151D790F5}" type="presOf" srcId="{2CEA15E9-6137-4900-B2E6-8D2F8D7A9969}" destId="{4F5D6663-948E-41A1-8579-AF32149937F7}" srcOrd="0" destOrd="0" presId="urn:microsoft.com/office/officeart/2018/2/layout/IconVerticalSolidList"/>
    <dgm:cxn modelId="{3E4BA967-B784-47CE-9D98-F6C0863C1CD6}" type="presOf" srcId="{192004C7-27CB-40C3-91E7-E12560B742D4}" destId="{C61FA1C7-F233-417A-9191-D645555F474E}" srcOrd="0" destOrd="0" presId="urn:microsoft.com/office/officeart/2018/2/layout/IconVerticalSolidList"/>
    <dgm:cxn modelId="{C8AB014A-6CBA-41C6-947A-AEDD7FD0CDF3}" srcId="{192004C7-27CB-40C3-91E7-E12560B742D4}" destId="{7054A043-32BC-4B1E-8BE6-3A744A0A10DF}" srcOrd="0" destOrd="0" parTransId="{06A28C06-5247-4F0A-AC62-2D94FF314C3B}" sibTransId="{DF7C208C-EDC9-45FD-9D74-29FC709E91AB}"/>
    <dgm:cxn modelId="{9E797A71-D1C2-495E-833C-9D2E626A8EB3}" srcId="{1BB94670-4AB0-4AD4-86AF-F18512EBD906}" destId="{D56C0FBD-4E2D-4D1E-86D1-2001227F593C}" srcOrd="0" destOrd="0" parTransId="{A27C2694-ABCE-46DC-BAB7-5D7155A44340}" sibTransId="{B07AE10F-6854-440F-9CE8-AF765469973D}"/>
    <dgm:cxn modelId="{67BD6583-C972-4EFF-B049-CFB0249D1B25}" srcId="{3D010A41-CF83-4B96-97C3-315847D928D8}" destId="{1BB94670-4AB0-4AD4-86AF-F18512EBD906}" srcOrd="3" destOrd="0" parTransId="{875C595C-1059-4946-A730-95AFC5C32B84}" sibTransId="{BAC05F26-0BCD-4EF5-9BE8-D72B92377A71}"/>
    <dgm:cxn modelId="{0294FB95-8F17-40EA-9E0C-DC14E552EDFB}" srcId="{3D010A41-CF83-4B96-97C3-315847D928D8}" destId="{3602CE16-9079-4941-BD55-6AF7D4255574}" srcOrd="2" destOrd="0" parTransId="{17692CA7-9CFC-459E-9EFB-525E910641B8}" sibTransId="{05207035-341D-4D3E-9058-5245E2227A4C}"/>
    <dgm:cxn modelId="{37B6B497-7B3B-422C-94F1-ED77AB11A85E}" type="presOf" srcId="{1BB94670-4AB0-4AD4-86AF-F18512EBD906}" destId="{D0228D83-AAF0-4487-B322-1E3545AA6278}" srcOrd="0" destOrd="0" presId="urn:microsoft.com/office/officeart/2018/2/layout/IconVerticalSolidList"/>
    <dgm:cxn modelId="{095AE4AA-849B-47EE-8AFB-E67EADFACACE}" type="presOf" srcId="{3602CE16-9079-4941-BD55-6AF7D4255574}" destId="{EB2A248B-FE31-4997-B9D0-E25D9689C527}" srcOrd="0" destOrd="0" presId="urn:microsoft.com/office/officeart/2018/2/layout/IconVerticalSolidList"/>
    <dgm:cxn modelId="{F0FD8FB7-66C0-4221-BDEA-7411DB9102E4}" srcId="{3D010A41-CF83-4B96-97C3-315847D928D8}" destId="{315B326E-AD87-4EB9-95C6-2262F670B69D}" srcOrd="5" destOrd="0" parTransId="{2CFFEBBA-753C-426F-927C-E32DB18811E6}" sibTransId="{97E7BAB7-E854-4E51-BE1D-5E9704AB8CD3}"/>
    <dgm:cxn modelId="{9F5D5CBD-C5E4-42F3-8EED-0FA58706C8D1}" srcId="{3D010A41-CF83-4B96-97C3-315847D928D8}" destId="{16D1C51C-686A-449A-926F-267D7D76AE49}" srcOrd="0" destOrd="0" parTransId="{5A46F72C-9308-485E-8B44-E90FEE720D51}" sibTransId="{7CA211FA-8316-4F48-94E4-A470437E9CF2}"/>
    <dgm:cxn modelId="{B532B1DD-EB2F-43E8-AAA0-1A4C732EC3B9}" srcId="{7AEC13B4-036E-4AEA-ABDF-E92DD1436292}" destId="{9FA02EF9-A7F7-4B9D-9EF7-4CD41EDB3347}" srcOrd="0" destOrd="0" parTransId="{D3127615-38C2-4CDB-B025-89D9C25ED7E0}" sibTransId="{E9B58DC4-CCDA-48FE-ABC9-B692B92D053A}"/>
    <dgm:cxn modelId="{569121F5-1F50-408F-B700-370900108A04}" srcId="{3D010A41-CF83-4B96-97C3-315847D928D8}" destId="{192004C7-27CB-40C3-91E7-E12560B742D4}" srcOrd="4" destOrd="0" parTransId="{54E76B4D-46ED-4B29-BFBE-59A2D46F82B8}" sibTransId="{42228CB1-0605-475A-AF54-2330135ED721}"/>
    <dgm:cxn modelId="{525FF4F5-64CE-45B1-AEEB-53591FB6A559}" type="presOf" srcId="{16D1C51C-686A-449A-926F-267D7D76AE49}" destId="{6A65C613-B125-410A-89FF-95D8D2600F08}" srcOrd="0" destOrd="0" presId="urn:microsoft.com/office/officeart/2018/2/layout/IconVerticalSolidList"/>
    <dgm:cxn modelId="{F39D61F9-7572-49F9-9F32-AB552B8B1512}" type="presOf" srcId="{3D010A41-CF83-4B96-97C3-315847D928D8}" destId="{209705F8-951B-42D2-AE67-899C7F881FF4}" srcOrd="0" destOrd="0" presId="urn:microsoft.com/office/officeart/2018/2/layout/IconVerticalSolidList"/>
    <dgm:cxn modelId="{27C93FF7-ECEB-452B-A614-D2DE52C5F14D}" type="presParOf" srcId="{209705F8-951B-42D2-AE67-899C7F881FF4}" destId="{AEA8CFA1-066A-4EC2-8BFA-BDBB89467F3C}" srcOrd="0" destOrd="0" presId="urn:microsoft.com/office/officeart/2018/2/layout/IconVerticalSolidList"/>
    <dgm:cxn modelId="{3F091BEB-DE9F-4181-A7A9-25C1F3B45840}" type="presParOf" srcId="{AEA8CFA1-066A-4EC2-8BFA-BDBB89467F3C}" destId="{754B56ED-3740-4C05-9908-CCF01664552A}" srcOrd="0" destOrd="0" presId="urn:microsoft.com/office/officeart/2018/2/layout/IconVerticalSolidList"/>
    <dgm:cxn modelId="{C308B469-AAF1-4C0D-ACFA-97F73AE1A85F}" type="presParOf" srcId="{AEA8CFA1-066A-4EC2-8BFA-BDBB89467F3C}" destId="{E23C9CDC-4791-4EDA-9D46-2DF5B6251B81}" srcOrd="1" destOrd="0" presId="urn:microsoft.com/office/officeart/2018/2/layout/IconVerticalSolidList"/>
    <dgm:cxn modelId="{3D80A83D-040E-4DA4-B4EF-9026677BE2C6}" type="presParOf" srcId="{AEA8CFA1-066A-4EC2-8BFA-BDBB89467F3C}" destId="{8BE4AC02-EB86-425E-8321-C9D789086CB7}" srcOrd="2" destOrd="0" presId="urn:microsoft.com/office/officeart/2018/2/layout/IconVerticalSolidList"/>
    <dgm:cxn modelId="{2F337834-F2D6-4941-8884-572C20D8361E}" type="presParOf" srcId="{AEA8CFA1-066A-4EC2-8BFA-BDBB89467F3C}" destId="{6A65C613-B125-410A-89FF-95D8D2600F08}" srcOrd="3" destOrd="0" presId="urn:microsoft.com/office/officeart/2018/2/layout/IconVerticalSolidList"/>
    <dgm:cxn modelId="{113C973A-6DFA-4B0E-8D60-F0FB110F1998}" type="presParOf" srcId="{209705F8-951B-42D2-AE67-899C7F881FF4}" destId="{D43A2E43-C74C-4E28-9DAF-83B95BCF7CC7}" srcOrd="1" destOrd="0" presId="urn:microsoft.com/office/officeart/2018/2/layout/IconVerticalSolidList"/>
    <dgm:cxn modelId="{6047E06F-C161-4543-AE44-4B0DBDD9A839}" type="presParOf" srcId="{209705F8-951B-42D2-AE67-899C7F881FF4}" destId="{9235394A-0D4A-47B5-B8CC-84ED7156E2DB}" srcOrd="2" destOrd="0" presId="urn:microsoft.com/office/officeart/2018/2/layout/IconVerticalSolidList"/>
    <dgm:cxn modelId="{7FAFAD61-D722-4DDE-B555-39B182881FB7}" type="presParOf" srcId="{9235394A-0D4A-47B5-B8CC-84ED7156E2DB}" destId="{AA99F681-6067-4B13-BF86-29DF87539213}" srcOrd="0" destOrd="0" presId="urn:microsoft.com/office/officeart/2018/2/layout/IconVerticalSolidList"/>
    <dgm:cxn modelId="{B8C809BE-C7E9-4B13-A8CF-B56E20C751B9}" type="presParOf" srcId="{9235394A-0D4A-47B5-B8CC-84ED7156E2DB}" destId="{DCD1C17D-452C-4BB8-89E9-0339C21FF21F}" srcOrd="1" destOrd="0" presId="urn:microsoft.com/office/officeart/2018/2/layout/IconVerticalSolidList"/>
    <dgm:cxn modelId="{0139688D-F1BE-437F-87BF-C01498E8BB88}" type="presParOf" srcId="{9235394A-0D4A-47B5-B8CC-84ED7156E2DB}" destId="{7C0CBE32-4252-4C19-8822-C31988D726FE}" srcOrd="2" destOrd="0" presId="urn:microsoft.com/office/officeart/2018/2/layout/IconVerticalSolidList"/>
    <dgm:cxn modelId="{B0806CC4-E3A6-47CB-B99B-B1604BCCC40F}" type="presParOf" srcId="{9235394A-0D4A-47B5-B8CC-84ED7156E2DB}" destId="{5115B4BD-7EFB-4E3B-ABCD-FD279EA0D252}" srcOrd="3" destOrd="0" presId="urn:microsoft.com/office/officeart/2018/2/layout/IconVerticalSolidList"/>
    <dgm:cxn modelId="{47E4D9CF-FB6D-461F-9123-EC6C786D2A97}" type="presParOf" srcId="{9235394A-0D4A-47B5-B8CC-84ED7156E2DB}" destId="{D5F4EC81-2991-4D73-B54D-1B36AA511426}" srcOrd="4" destOrd="0" presId="urn:microsoft.com/office/officeart/2018/2/layout/IconVerticalSolidList"/>
    <dgm:cxn modelId="{6CEED133-9154-4403-AE48-580C948B2CA7}" type="presParOf" srcId="{209705F8-951B-42D2-AE67-899C7F881FF4}" destId="{2CC0EE6A-C3B5-4539-9F4F-9F48A4F7700D}" srcOrd="3" destOrd="0" presId="urn:microsoft.com/office/officeart/2018/2/layout/IconVerticalSolidList"/>
    <dgm:cxn modelId="{CDC6B65F-27F4-4641-9C79-89B1A0ACDC2A}" type="presParOf" srcId="{209705F8-951B-42D2-AE67-899C7F881FF4}" destId="{44081041-DF56-43E9-AACC-68000B5B3696}" srcOrd="4" destOrd="0" presId="urn:microsoft.com/office/officeart/2018/2/layout/IconVerticalSolidList"/>
    <dgm:cxn modelId="{94055967-5B8A-4A7A-95E5-83BEDB22F461}" type="presParOf" srcId="{44081041-DF56-43E9-AACC-68000B5B3696}" destId="{543E9553-C310-49DA-A37B-3E0E1BE41C1E}" srcOrd="0" destOrd="0" presId="urn:microsoft.com/office/officeart/2018/2/layout/IconVerticalSolidList"/>
    <dgm:cxn modelId="{96A6C59A-B97D-432E-8BF1-AAC54DC78E0D}" type="presParOf" srcId="{44081041-DF56-43E9-AACC-68000B5B3696}" destId="{DB5D28A3-4609-49FE-91AC-5D18EFBF579C}" srcOrd="1" destOrd="0" presId="urn:microsoft.com/office/officeart/2018/2/layout/IconVerticalSolidList"/>
    <dgm:cxn modelId="{96E50D72-E75C-4F32-A7DE-C4F251693B42}" type="presParOf" srcId="{44081041-DF56-43E9-AACC-68000B5B3696}" destId="{F60A5E53-3616-4AF1-B4F6-2A2546D52A3D}" srcOrd="2" destOrd="0" presId="urn:microsoft.com/office/officeart/2018/2/layout/IconVerticalSolidList"/>
    <dgm:cxn modelId="{33CC3609-E0D0-46F2-ACB4-B7ABB1F874F6}" type="presParOf" srcId="{44081041-DF56-43E9-AACC-68000B5B3696}" destId="{EB2A248B-FE31-4997-B9D0-E25D9689C527}" srcOrd="3" destOrd="0" presId="urn:microsoft.com/office/officeart/2018/2/layout/IconVerticalSolidList"/>
    <dgm:cxn modelId="{1039189A-459C-4F84-B071-A6A44B018FC7}" type="presParOf" srcId="{209705F8-951B-42D2-AE67-899C7F881FF4}" destId="{039496FE-9EC8-42FA-9B4E-E8AFC0C24A1E}" srcOrd="5" destOrd="0" presId="urn:microsoft.com/office/officeart/2018/2/layout/IconVerticalSolidList"/>
    <dgm:cxn modelId="{9C283E6C-478D-4733-8051-97C6C0FA86B7}" type="presParOf" srcId="{209705F8-951B-42D2-AE67-899C7F881FF4}" destId="{9C974BA5-191A-4673-A316-F8A368D79BB0}" srcOrd="6" destOrd="0" presId="urn:microsoft.com/office/officeart/2018/2/layout/IconVerticalSolidList"/>
    <dgm:cxn modelId="{4CEA5F48-22B7-4B54-B28F-D6D562D6BD21}" type="presParOf" srcId="{9C974BA5-191A-4673-A316-F8A368D79BB0}" destId="{49882BBF-2FCF-473E-8272-05A85C4AAC31}" srcOrd="0" destOrd="0" presId="urn:microsoft.com/office/officeart/2018/2/layout/IconVerticalSolidList"/>
    <dgm:cxn modelId="{1AB4A67D-F7CD-43FB-B3BB-2CD97882C264}" type="presParOf" srcId="{9C974BA5-191A-4673-A316-F8A368D79BB0}" destId="{13AEE254-41C8-46FD-B4F2-7224EB3AD2E0}" srcOrd="1" destOrd="0" presId="urn:microsoft.com/office/officeart/2018/2/layout/IconVerticalSolidList"/>
    <dgm:cxn modelId="{EECAEC55-AF09-4385-9DFA-02B29DF01A19}" type="presParOf" srcId="{9C974BA5-191A-4673-A316-F8A368D79BB0}" destId="{D20CDD72-0623-4460-990E-1F3D9FB23EC4}" srcOrd="2" destOrd="0" presId="urn:microsoft.com/office/officeart/2018/2/layout/IconVerticalSolidList"/>
    <dgm:cxn modelId="{6C56EE23-EF5F-459B-A32E-86EF39F16201}" type="presParOf" srcId="{9C974BA5-191A-4673-A316-F8A368D79BB0}" destId="{D0228D83-AAF0-4487-B322-1E3545AA6278}" srcOrd="3" destOrd="0" presId="urn:microsoft.com/office/officeart/2018/2/layout/IconVerticalSolidList"/>
    <dgm:cxn modelId="{AA30D491-B727-40D1-BD1D-09C15BB9303B}" type="presParOf" srcId="{9C974BA5-191A-4673-A316-F8A368D79BB0}" destId="{7E4863F0-43F8-42E7-9297-33AC2F21DAEB}" srcOrd="4" destOrd="0" presId="urn:microsoft.com/office/officeart/2018/2/layout/IconVerticalSolidList"/>
    <dgm:cxn modelId="{74C5FC67-F791-4E2B-BAB2-02E7CCDC4E28}" type="presParOf" srcId="{209705F8-951B-42D2-AE67-899C7F881FF4}" destId="{591FB667-F40C-4E85-8DA0-4289F30A8443}" srcOrd="7" destOrd="0" presId="urn:microsoft.com/office/officeart/2018/2/layout/IconVerticalSolidList"/>
    <dgm:cxn modelId="{0884B22C-BD2A-4E1F-9211-F312ED374B2D}" type="presParOf" srcId="{209705F8-951B-42D2-AE67-899C7F881FF4}" destId="{529B9E58-FF05-4BCA-B79D-94EF94E67BBC}" srcOrd="8" destOrd="0" presId="urn:microsoft.com/office/officeart/2018/2/layout/IconVerticalSolidList"/>
    <dgm:cxn modelId="{7CBEDF4A-F47B-4C95-AFCE-91E4C12AE53F}" type="presParOf" srcId="{529B9E58-FF05-4BCA-B79D-94EF94E67BBC}" destId="{82615A45-82BC-4CFA-A688-A4325AB7965F}" srcOrd="0" destOrd="0" presId="urn:microsoft.com/office/officeart/2018/2/layout/IconVerticalSolidList"/>
    <dgm:cxn modelId="{ED14D3E9-763A-49AF-8F43-8F747475370E}" type="presParOf" srcId="{529B9E58-FF05-4BCA-B79D-94EF94E67BBC}" destId="{E0012050-FCA3-4A1D-9450-E66C264059AF}" srcOrd="1" destOrd="0" presId="urn:microsoft.com/office/officeart/2018/2/layout/IconVerticalSolidList"/>
    <dgm:cxn modelId="{47727584-E233-4F26-A17A-0AD2F1A9BC13}" type="presParOf" srcId="{529B9E58-FF05-4BCA-B79D-94EF94E67BBC}" destId="{CD934B8B-9A39-4068-9EA5-4AA9C6B414F0}" srcOrd="2" destOrd="0" presId="urn:microsoft.com/office/officeart/2018/2/layout/IconVerticalSolidList"/>
    <dgm:cxn modelId="{6CED1132-BEFA-41BE-99F3-A3C7274ADEB6}" type="presParOf" srcId="{529B9E58-FF05-4BCA-B79D-94EF94E67BBC}" destId="{C61FA1C7-F233-417A-9191-D645555F474E}" srcOrd="3" destOrd="0" presId="urn:microsoft.com/office/officeart/2018/2/layout/IconVerticalSolidList"/>
    <dgm:cxn modelId="{C7991A9E-D7C1-4C14-A361-29700E5927EF}" type="presParOf" srcId="{529B9E58-FF05-4BCA-B79D-94EF94E67BBC}" destId="{CDFBCDC1-02DF-43AC-ABAF-0836313EA160}" srcOrd="4" destOrd="0" presId="urn:microsoft.com/office/officeart/2018/2/layout/IconVerticalSolidList"/>
    <dgm:cxn modelId="{241EDC6A-32FD-4CC9-AB68-114B9B3E4FD3}" type="presParOf" srcId="{209705F8-951B-42D2-AE67-899C7F881FF4}" destId="{745787E6-3D23-48AB-B759-B11CDBEE8FF3}" srcOrd="9" destOrd="0" presId="urn:microsoft.com/office/officeart/2018/2/layout/IconVerticalSolidList"/>
    <dgm:cxn modelId="{5A5AE034-2E81-4CE5-BB99-E03067747D93}" type="presParOf" srcId="{209705F8-951B-42D2-AE67-899C7F881FF4}" destId="{B3501A0B-15DD-4317-9CF5-5613DB2C2A22}" srcOrd="10" destOrd="0" presId="urn:microsoft.com/office/officeart/2018/2/layout/IconVerticalSolidList"/>
    <dgm:cxn modelId="{C1FCD1A4-9C2B-4D95-BD78-68794EB138E0}" type="presParOf" srcId="{B3501A0B-15DD-4317-9CF5-5613DB2C2A22}" destId="{C4F5A66D-3151-4C04-B19F-04A1604A1FC3}" srcOrd="0" destOrd="0" presId="urn:microsoft.com/office/officeart/2018/2/layout/IconVerticalSolidList"/>
    <dgm:cxn modelId="{CB80C065-53AB-4878-B1BC-2B1E38D188E9}" type="presParOf" srcId="{B3501A0B-15DD-4317-9CF5-5613DB2C2A22}" destId="{4CC69E08-957E-43D0-B208-843A14365E11}" srcOrd="1" destOrd="0" presId="urn:microsoft.com/office/officeart/2018/2/layout/IconVerticalSolidList"/>
    <dgm:cxn modelId="{1B3A201A-D236-4D11-83DF-ECE287A62E66}" type="presParOf" srcId="{B3501A0B-15DD-4317-9CF5-5613DB2C2A22}" destId="{A440BB77-ECC1-442A-A943-20C2D21ACB61}" srcOrd="2" destOrd="0" presId="urn:microsoft.com/office/officeart/2018/2/layout/IconVerticalSolidList"/>
    <dgm:cxn modelId="{5EB8D858-B97C-4061-82FA-8C6B0DE3EC3F}" type="presParOf" srcId="{B3501A0B-15DD-4317-9CF5-5613DB2C2A22}" destId="{19FC0C4B-879C-43A2-B9F0-4A40561CACF6}" srcOrd="3" destOrd="0" presId="urn:microsoft.com/office/officeart/2018/2/layout/IconVerticalSolidList"/>
    <dgm:cxn modelId="{3FADC9D6-D1F1-45BA-8B42-7A30D4EF9C98}" type="presParOf" srcId="{B3501A0B-15DD-4317-9CF5-5613DB2C2A22}" destId="{4F5D6663-948E-41A1-8579-AF32149937F7}" srcOrd="4"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CAE71D4-5CA5-4375-B81A-40DA5E8365FC}" type="doc">
      <dgm:prSet loTypeId="urn:microsoft.com/office/officeart/2018/2/layout/IconCircleList" loCatId="icon" qsTypeId="urn:microsoft.com/office/officeart/2005/8/quickstyle/simple1" qsCatId="simple" csTypeId="urn:microsoft.com/office/officeart/2005/8/colors/accent1_2" csCatId="accent1" phldr="1"/>
      <dgm:spPr/>
      <dgm:t>
        <a:bodyPr/>
        <a:lstStyle/>
        <a:p>
          <a:endParaRPr lang="en-US"/>
        </a:p>
      </dgm:t>
    </dgm:pt>
    <dgm:pt modelId="{109DD0DC-057E-4BDE-ACB6-0F8B21350B22}">
      <dgm:prSet/>
      <dgm:spPr/>
      <dgm:t>
        <a:bodyPr/>
        <a:lstStyle/>
        <a:p>
          <a:pPr>
            <a:lnSpc>
              <a:spcPct val="100000"/>
            </a:lnSpc>
          </a:pPr>
          <a:r>
            <a:rPr lang="en-US"/>
            <a:t>MARC (MAchine Readable Cataloging)</a:t>
          </a:r>
        </a:p>
      </dgm:t>
    </dgm:pt>
    <dgm:pt modelId="{ED08B308-65B4-4F5C-808E-DDC6503BEE51}" type="parTrans" cxnId="{ECB9ED49-25DB-4292-A4E9-C90800CEAB82}">
      <dgm:prSet/>
      <dgm:spPr/>
      <dgm:t>
        <a:bodyPr/>
        <a:lstStyle/>
        <a:p>
          <a:endParaRPr lang="en-US"/>
        </a:p>
      </dgm:t>
    </dgm:pt>
    <dgm:pt modelId="{774F6E62-EF22-45C0-8A93-89CBA0E82246}" type="sibTrans" cxnId="{ECB9ED49-25DB-4292-A4E9-C90800CEAB82}">
      <dgm:prSet/>
      <dgm:spPr/>
      <dgm:t>
        <a:bodyPr/>
        <a:lstStyle/>
        <a:p>
          <a:pPr>
            <a:lnSpc>
              <a:spcPct val="100000"/>
            </a:lnSpc>
          </a:pPr>
          <a:endParaRPr lang="en-US"/>
        </a:p>
      </dgm:t>
    </dgm:pt>
    <dgm:pt modelId="{40EACD7D-9396-4D21-A38B-3F56565466F7}">
      <dgm:prSet/>
      <dgm:spPr/>
      <dgm:t>
        <a:bodyPr/>
        <a:lstStyle/>
        <a:p>
          <a:pPr>
            <a:lnSpc>
              <a:spcPct val="100000"/>
            </a:lnSpc>
          </a:pPr>
          <a:r>
            <a:rPr lang="en-US"/>
            <a:t>MARC became a national standard in 1971 </a:t>
          </a:r>
        </a:p>
      </dgm:t>
    </dgm:pt>
    <dgm:pt modelId="{2FA91791-DB98-4006-945C-C028272E437D}" type="parTrans" cxnId="{4161FFC2-3233-41E5-A5F6-DFFAE91C2630}">
      <dgm:prSet/>
      <dgm:spPr/>
      <dgm:t>
        <a:bodyPr/>
        <a:lstStyle/>
        <a:p>
          <a:endParaRPr lang="en-US"/>
        </a:p>
      </dgm:t>
    </dgm:pt>
    <dgm:pt modelId="{6BADD599-C3F4-4E9C-8A3D-7D98C15289CF}" type="sibTrans" cxnId="{4161FFC2-3233-41E5-A5F6-DFFAE91C2630}">
      <dgm:prSet/>
      <dgm:spPr/>
      <dgm:t>
        <a:bodyPr/>
        <a:lstStyle/>
        <a:p>
          <a:pPr>
            <a:lnSpc>
              <a:spcPct val="100000"/>
            </a:lnSpc>
          </a:pPr>
          <a:endParaRPr lang="en-US"/>
        </a:p>
      </dgm:t>
    </dgm:pt>
    <dgm:pt modelId="{D60897D0-ABD1-4DE7-930F-1F4C8DDE0921}">
      <dgm:prSet/>
      <dgm:spPr/>
      <dgm:t>
        <a:bodyPr/>
        <a:lstStyle/>
        <a:p>
          <a:pPr>
            <a:lnSpc>
              <a:spcPct val="100000"/>
            </a:lnSpc>
          </a:pPr>
          <a:r>
            <a:rPr lang="en-US"/>
            <a:t>First time technology was used to catalog </a:t>
          </a:r>
        </a:p>
      </dgm:t>
    </dgm:pt>
    <dgm:pt modelId="{7F529493-219A-46CA-8B72-A18D01F188A8}" type="parTrans" cxnId="{A5DEBE8B-BC90-43A0-912D-F93FA124B508}">
      <dgm:prSet/>
      <dgm:spPr/>
      <dgm:t>
        <a:bodyPr/>
        <a:lstStyle/>
        <a:p>
          <a:endParaRPr lang="en-US"/>
        </a:p>
      </dgm:t>
    </dgm:pt>
    <dgm:pt modelId="{C3ED4BA8-4230-49E5-8B57-BBBC1C885D45}" type="sibTrans" cxnId="{A5DEBE8B-BC90-43A0-912D-F93FA124B508}">
      <dgm:prSet/>
      <dgm:spPr/>
      <dgm:t>
        <a:bodyPr/>
        <a:lstStyle/>
        <a:p>
          <a:pPr>
            <a:lnSpc>
              <a:spcPct val="100000"/>
            </a:lnSpc>
          </a:pPr>
          <a:endParaRPr lang="en-US"/>
        </a:p>
      </dgm:t>
    </dgm:pt>
    <dgm:pt modelId="{5EC06343-0DA6-4194-82D1-49B92792039A}">
      <dgm:prSet/>
      <dgm:spPr/>
      <dgm:t>
        <a:bodyPr/>
        <a:lstStyle/>
        <a:p>
          <a:pPr>
            <a:lnSpc>
              <a:spcPct val="100000"/>
            </a:lnSpc>
          </a:pPr>
          <a:r>
            <a:rPr lang="en-US"/>
            <a:t>The term “mark-up” comes from “marking up a manuscript”. It’s information about the information. </a:t>
          </a:r>
        </a:p>
      </dgm:t>
    </dgm:pt>
    <dgm:pt modelId="{838EDACA-6C52-4B6F-A443-DB81FEF5CB7E}" type="parTrans" cxnId="{81F3F102-B847-412B-9BF6-9A58E7F3DA83}">
      <dgm:prSet/>
      <dgm:spPr/>
      <dgm:t>
        <a:bodyPr/>
        <a:lstStyle/>
        <a:p>
          <a:endParaRPr lang="en-US"/>
        </a:p>
      </dgm:t>
    </dgm:pt>
    <dgm:pt modelId="{1305EB04-17AA-47A7-81EE-3AA9237F603E}" type="sibTrans" cxnId="{81F3F102-B847-412B-9BF6-9A58E7F3DA83}">
      <dgm:prSet/>
      <dgm:spPr/>
      <dgm:t>
        <a:bodyPr/>
        <a:lstStyle/>
        <a:p>
          <a:pPr>
            <a:lnSpc>
              <a:spcPct val="100000"/>
            </a:lnSpc>
          </a:pPr>
          <a:endParaRPr lang="en-US"/>
        </a:p>
      </dgm:t>
    </dgm:pt>
    <dgm:pt modelId="{F4D6E855-D7EB-408F-9F5E-511E21B0E002}">
      <dgm:prSet/>
      <dgm:spPr/>
      <dgm:t>
        <a:bodyPr/>
        <a:lstStyle/>
        <a:p>
          <a:pPr>
            <a:lnSpc>
              <a:spcPct val="100000"/>
            </a:lnSpc>
          </a:pPr>
          <a:r>
            <a:rPr lang="en-US"/>
            <a:t>Not until the advent of SGML/XML was there a clear distinction between markup and the information it was tagging or marking up</a:t>
          </a:r>
        </a:p>
      </dgm:t>
    </dgm:pt>
    <dgm:pt modelId="{C0EE797F-6B8A-4E47-BEB0-1A3405970AB9}" type="parTrans" cxnId="{7CB6423C-252D-4945-BE05-002C16E21F8C}">
      <dgm:prSet/>
      <dgm:spPr/>
      <dgm:t>
        <a:bodyPr/>
        <a:lstStyle/>
        <a:p>
          <a:endParaRPr lang="en-US"/>
        </a:p>
      </dgm:t>
    </dgm:pt>
    <dgm:pt modelId="{B9281115-42AF-4F86-92A7-0C3B966EC374}" type="sibTrans" cxnId="{7CB6423C-252D-4945-BE05-002C16E21F8C}">
      <dgm:prSet/>
      <dgm:spPr/>
      <dgm:t>
        <a:bodyPr/>
        <a:lstStyle/>
        <a:p>
          <a:endParaRPr lang="en-US"/>
        </a:p>
      </dgm:t>
    </dgm:pt>
    <dgm:pt modelId="{9F4183CA-93BC-41B5-B0BF-C92B7661B7B1}" type="pres">
      <dgm:prSet presAssocID="{9CAE71D4-5CA5-4375-B81A-40DA5E8365FC}" presName="root" presStyleCnt="0">
        <dgm:presLayoutVars>
          <dgm:dir/>
          <dgm:resizeHandles val="exact"/>
        </dgm:presLayoutVars>
      </dgm:prSet>
      <dgm:spPr/>
    </dgm:pt>
    <dgm:pt modelId="{9C3263AF-AECE-4C21-8B78-97F8D3E2C1BC}" type="pres">
      <dgm:prSet presAssocID="{9CAE71D4-5CA5-4375-B81A-40DA5E8365FC}" presName="container" presStyleCnt="0">
        <dgm:presLayoutVars>
          <dgm:dir/>
          <dgm:resizeHandles val="exact"/>
        </dgm:presLayoutVars>
      </dgm:prSet>
      <dgm:spPr/>
    </dgm:pt>
    <dgm:pt modelId="{210B70AC-14A7-49B6-A621-5110A234628A}" type="pres">
      <dgm:prSet presAssocID="{109DD0DC-057E-4BDE-ACB6-0F8B21350B22}" presName="compNode" presStyleCnt="0"/>
      <dgm:spPr/>
    </dgm:pt>
    <dgm:pt modelId="{F3A63C65-9852-4317-A09E-DE47A886B228}" type="pres">
      <dgm:prSet presAssocID="{109DD0DC-057E-4BDE-ACB6-0F8B21350B22}" presName="iconBgRect" presStyleLbl="bgShp" presStyleIdx="0" presStyleCnt="5"/>
      <dgm:spPr/>
    </dgm:pt>
    <dgm:pt modelId="{81F81FA7-BA84-4C3B-BA20-3C2878087CAF}" type="pres">
      <dgm:prSet presAssocID="{109DD0DC-057E-4BDE-ACB6-0F8B21350B22}"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Fax"/>
        </a:ext>
      </dgm:extLst>
    </dgm:pt>
    <dgm:pt modelId="{9076C9E5-6BA6-406A-9711-54993B7AEFA8}" type="pres">
      <dgm:prSet presAssocID="{109DD0DC-057E-4BDE-ACB6-0F8B21350B22}" presName="spaceRect" presStyleCnt="0"/>
      <dgm:spPr/>
    </dgm:pt>
    <dgm:pt modelId="{EF9B8A3A-6CD7-481B-821A-454BC2DFFF60}" type="pres">
      <dgm:prSet presAssocID="{109DD0DC-057E-4BDE-ACB6-0F8B21350B22}" presName="textRect" presStyleLbl="revTx" presStyleIdx="0" presStyleCnt="5">
        <dgm:presLayoutVars>
          <dgm:chMax val="1"/>
          <dgm:chPref val="1"/>
        </dgm:presLayoutVars>
      </dgm:prSet>
      <dgm:spPr/>
    </dgm:pt>
    <dgm:pt modelId="{03C719E7-438F-4F22-881F-961A54B94B23}" type="pres">
      <dgm:prSet presAssocID="{774F6E62-EF22-45C0-8A93-89CBA0E82246}" presName="sibTrans" presStyleLbl="sibTrans2D1" presStyleIdx="0" presStyleCnt="0"/>
      <dgm:spPr/>
    </dgm:pt>
    <dgm:pt modelId="{2B2A7922-BC27-4172-B5D4-B4311B0D0324}" type="pres">
      <dgm:prSet presAssocID="{40EACD7D-9396-4D21-A38B-3F56565466F7}" presName="compNode" presStyleCnt="0"/>
      <dgm:spPr/>
    </dgm:pt>
    <dgm:pt modelId="{1466616E-8E10-40D2-8B92-EBA1F35DC11F}" type="pres">
      <dgm:prSet presAssocID="{40EACD7D-9396-4D21-A38B-3F56565466F7}" presName="iconBgRect" presStyleLbl="bgShp" presStyleIdx="1" presStyleCnt="5"/>
      <dgm:spPr/>
    </dgm:pt>
    <dgm:pt modelId="{E39B5601-5553-4B7B-AA8B-A2257ADB4809}" type="pres">
      <dgm:prSet presAssocID="{40EACD7D-9396-4D21-A38B-3F56565466F7}"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Books"/>
        </a:ext>
      </dgm:extLst>
    </dgm:pt>
    <dgm:pt modelId="{A8791C5E-E604-4398-9BEE-2154BF4FE29A}" type="pres">
      <dgm:prSet presAssocID="{40EACD7D-9396-4D21-A38B-3F56565466F7}" presName="spaceRect" presStyleCnt="0"/>
      <dgm:spPr/>
    </dgm:pt>
    <dgm:pt modelId="{B00A5E63-C48E-4E7B-A5B7-34800E05631A}" type="pres">
      <dgm:prSet presAssocID="{40EACD7D-9396-4D21-A38B-3F56565466F7}" presName="textRect" presStyleLbl="revTx" presStyleIdx="1" presStyleCnt="5">
        <dgm:presLayoutVars>
          <dgm:chMax val="1"/>
          <dgm:chPref val="1"/>
        </dgm:presLayoutVars>
      </dgm:prSet>
      <dgm:spPr/>
    </dgm:pt>
    <dgm:pt modelId="{C86713BB-727C-4010-B204-0EC645057B74}" type="pres">
      <dgm:prSet presAssocID="{6BADD599-C3F4-4E9C-8A3D-7D98C15289CF}" presName="sibTrans" presStyleLbl="sibTrans2D1" presStyleIdx="0" presStyleCnt="0"/>
      <dgm:spPr/>
    </dgm:pt>
    <dgm:pt modelId="{6F3F20DF-F092-4E65-A95B-60E003D4E893}" type="pres">
      <dgm:prSet presAssocID="{D60897D0-ABD1-4DE7-930F-1F4C8DDE0921}" presName="compNode" presStyleCnt="0"/>
      <dgm:spPr/>
    </dgm:pt>
    <dgm:pt modelId="{368C0D40-F1F9-469B-B21A-1E7AEA5AD891}" type="pres">
      <dgm:prSet presAssocID="{D60897D0-ABD1-4DE7-930F-1F4C8DDE0921}" presName="iconBgRect" presStyleLbl="bgShp" presStyleIdx="2" presStyleCnt="5"/>
      <dgm:spPr/>
    </dgm:pt>
    <dgm:pt modelId="{2A78914A-6129-46E1-B21C-280D1529C9F8}" type="pres">
      <dgm:prSet presAssocID="{D60897D0-ABD1-4DE7-930F-1F4C8DDE0921}"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Computer"/>
        </a:ext>
      </dgm:extLst>
    </dgm:pt>
    <dgm:pt modelId="{06D7755C-276D-4BFE-9110-B4A98800D125}" type="pres">
      <dgm:prSet presAssocID="{D60897D0-ABD1-4DE7-930F-1F4C8DDE0921}" presName="spaceRect" presStyleCnt="0"/>
      <dgm:spPr/>
    </dgm:pt>
    <dgm:pt modelId="{637FBABA-53A1-4D10-B9B7-092264EFF6AC}" type="pres">
      <dgm:prSet presAssocID="{D60897D0-ABD1-4DE7-930F-1F4C8DDE0921}" presName="textRect" presStyleLbl="revTx" presStyleIdx="2" presStyleCnt="5">
        <dgm:presLayoutVars>
          <dgm:chMax val="1"/>
          <dgm:chPref val="1"/>
        </dgm:presLayoutVars>
      </dgm:prSet>
      <dgm:spPr/>
    </dgm:pt>
    <dgm:pt modelId="{16899342-C394-4B96-A33A-4242F5EE6F0D}" type="pres">
      <dgm:prSet presAssocID="{C3ED4BA8-4230-49E5-8B57-BBBC1C885D45}" presName="sibTrans" presStyleLbl="sibTrans2D1" presStyleIdx="0" presStyleCnt="0"/>
      <dgm:spPr/>
    </dgm:pt>
    <dgm:pt modelId="{F02E8E3D-63F2-4F1C-8ACA-81D9F1C8C80A}" type="pres">
      <dgm:prSet presAssocID="{5EC06343-0DA6-4194-82D1-49B92792039A}" presName="compNode" presStyleCnt="0"/>
      <dgm:spPr/>
    </dgm:pt>
    <dgm:pt modelId="{A13818C8-C316-4A22-8607-E257B60CD3BD}" type="pres">
      <dgm:prSet presAssocID="{5EC06343-0DA6-4194-82D1-49B92792039A}" presName="iconBgRect" presStyleLbl="bgShp" presStyleIdx="3" presStyleCnt="5"/>
      <dgm:spPr/>
    </dgm:pt>
    <dgm:pt modelId="{EBF163F8-9530-4ED8-B7AA-35D893A71C6D}" type="pres">
      <dgm:prSet presAssocID="{5EC06343-0DA6-4194-82D1-49B92792039A}"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Flip Calendar"/>
        </a:ext>
      </dgm:extLst>
    </dgm:pt>
    <dgm:pt modelId="{96F20E95-10FB-4DAD-BC2D-D3EC5E8FC349}" type="pres">
      <dgm:prSet presAssocID="{5EC06343-0DA6-4194-82D1-49B92792039A}" presName="spaceRect" presStyleCnt="0"/>
      <dgm:spPr/>
    </dgm:pt>
    <dgm:pt modelId="{E2FA8B84-6371-4100-95F9-38237FB95E65}" type="pres">
      <dgm:prSet presAssocID="{5EC06343-0DA6-4194-82D1-49B92792039A}" presName="textRect" presStyleLbl="revTx" presStyleIdx="3" presStyleCnt="5">
        <dgm:presLayoutVars>
          <dgm:chMax val="1"/>
          <dgm:chPref val="1"/>
        </dgm:presLayoutVars>
      </dgm:prSet>
      <dgm:spPr/>
    </dgm:pt>
    <dgm:pt modelId="{79A511DE-2A25-4AF6-A03B-6D391AB9FDAA}" type="pres">
      <dgm:prSet presAssocID="{1305EB04-17AA-47A7-81EE-3AA9237F603E}" presName="sibTrans" presStyleLbl="sibTrans2D1" presStyleIdx="0" presStyleCnt="0"/>
      <dgm:spPr/>
    </dgm:pt>
    <dgm:pt modelId="{FA2B7211-AAD1-40C7-8124-184799E2BE16}" type="pres">
      <dgm:prSet presAssocID="{F4D6E855-D7EB-408F-9F5E-511E21B0E002}" presName="compNode" presStyleCnt="0"/>
      <dgm:spPr/>
    </dgm:pt>
    <dgm:pt modelId="{5B2C6EA7-62A6-4FE1-828E-1754D8C180B2}" type="pres">
      <dgm:prSet presAssocID="{F4D6E855-D7EB-408F-9F5E-511E21B0E002}" presName="iconBgRect" presStyleLbl="bgShp" presStyleIdx="4" presStyleCnt="5"/>
      <dgm:spPr/>
    </dgm:pt>
    <dgm:pt modelId="{17CD3194-744A-4FA5-930E-669FEF2C7317}" type="pres">
      <dgm:prSet presAssocID="{F4D6E855-D7EB-408F-9F5E-511E21B0E002}"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Quotes"/>
        </a:ext>
      </dgm:extLst>
    </dgm:pt>
    <dgm:pt modelId="{256533F3-6B29-4FC1-859F-7DFFF030D791}" type="pres">
      <dgm:prSet presAssocID="{F4D6E855-D7EB-408F-9F5E-511E21B0E002}" presName="spaceRect" presStyleCnt="0"/>
      <dgm:spPr/>
    </dgm:pt>
    <dgm:pt modelId="{9A7C5C0E-5CAE-4234-80E3-AB2180BA6FFA}" type="pres">
      <dgm:prSet presAssocID="{F4D6E855-D7EB-408F-9F5E-511E21B0E002}" presName="textRect" presStyleLbl="revTx" presStyleIdx="4" presStyleCnt="5">
        <dgm:presLayoutVars>
          <dgm:chMax val="1"/>
          <dgm:chPref val="1"/>
        </dgm:presLayoutVars>
      </dgm:prSet>
      <dgm:spPr/>
    </dgm:pt>
  </dgm:ptLst>
  <dgm:cxnLst>
    <dgm:cxn modelId="{81F3F102-B847-412B-9BF6-9A58E7F3DA83}" srcId="{9CAE71D4-5CA5-4375-B81A-40DA5E8365FC}" destId="{5EC06343-0DA6-4194-82D1-49B92792039A}" srcOrd="3" destOrd="0" parTransId="{838EDACA-6C52-4B6F-A443-DB81FEF5CB7E}" sibTransId="{1305EB04-17AA-47A7-81EE-3AA9237F603E}"/>
    <dgm:cxn modelId="{40EA8717-8642-48A9-9374-04AAD9F7E541}" type="presOf" srcId="{5EC06343-0DA6-4194-82D1-49B92792039A}" destId="{E2FA8B84-6371-4100-95F9-38237FB95E65}" srcOrd="0" destOrd="0" presId="urn:microsoft.com/office/officeart/2018/2/layout/IconCircleList"/>
    <dgm:cxn modelId="{15218018-907B-4AAA-B697-59AAF48B7BDC}" type="presOf" srcId="{9CAE71D4-5CA5-4375-B81A-40DA5E8365FC}" destId="{9F4183CA-93BC-41B5-B0BF-C92B7661B7B1}" srcOrd="0" destOrd="0" presId="urn:microsoft.com/office/officeart/2018/2/layout/IconCircleList"/>
    <dgm:cxn modelId="{BDFD131D-9DDB-4642-AA2D-4E0F8810A0A7}" type="presOf" srcId="{1305EB04-17AA-47A7-81EE-3AA9237F603E}" destId="{79A511DE-2A25-4AF6-A03B-6D391AB9FDAA}" srcOrd="0" destOrd="0" presId="urn:microsoft.com/office/officeart/2018/2/layout/IconCircleList"/>
    <dgm:cxn modelId="{FB7C9934-9641-4B8E-ACE5-6A4DD9D17087}" type="presOf" srcId="{F4D6E855-D7EB-408F-9F5E-511E21B0E002}" destId="{9A7C5C0E-5CAE-4234-80E3-AB2180BA6FFA}" srcOrd="0" destOrd="0" presId="urn:microsoft.com/office/officeart/2018/2/layout/IconCircleList"/>
    <dgm:cxn modelId="{7CB6423C-252D-4945-BE05-002C16E21F8C}" srcId="{9CAE71D4-5CA5-4375-B81A-40DA5E8365FC}" destId="{F4D6E855-D7EB-408F-9F5E-511E21B0E002}" srcOrd="4" destOrd="0" parTransId="{C0EE797F-6B8A-4E47-BEB0-1A3405970AB9}" sibTransId="{B9281115-42AF-4F86-92A7-0C3B966EC374}"/>
    <dgm:cxn modelId="{BB16463C-247F-4AA2-9DD1-5F4FAA798780}" type="presOf" srcId="{109DD0DC-057E-4BDE-ACB6-0F8B21350B22}" destId="{EF9B8A3A-6CD7-481B-821A-454BC2DFFF60}" srcOrd="0" destOrd="0" presId="urn:microsoft.com/office/officeart/2018/2/layout/IconCircleList"/>
    <dgm:cxn modelId="{ECB9ED49-25DB-4292-A4E9-C90800CEAB82}" srcId="{9CAE71D4-5CA5-4375-B81A-40DA5E8365FC}" destId="{109DD0DC-057E-4BDE-ACB6-0F8B21350B22}" srcOrd="0" destOrd="0" parTransId="{ED08B308-65B4-4F5C-808E-DDC6503BEE51}" sibTransId="{774F6E62-EF22-45C0-8A93-89CBA0E82246}"/>
    <dgm:cxn modelId="{F79B0F51-DCE4-4B95-BA7B-1A9A14BBCF43}" type="presOf" srcId="{C3ED4BA8-4230-49E5-8B57-BBBC1C885D45}" destId="{16899342-C394-4B96-A33A-4242F5EE6F0D}" srcOrd="0" destOrd="0" presId="urn:microsoft.com/office/officeart/2018/2/layout/IconCircleList"/>
    <dgm:cxn modelId="{E52F6A53-DFCA-4458-9F22-DDD801871D71}" type="presOf" srcId="{6BADD599-C3F4-4E9C-8A3D-7D98C15289CF}" destId="{C86713BB-727C-4010-B204-0EC645057B74}" srcOrd="0" destOrd="0" presId="urn:microsoft.com/office/officeart/2018/2/layout/IconCircleList"/>
    <dgm:cxn modelId="{3809D357-A6B3-40D6-8C04-8D1F7D77E471}" type="presOf" srcId="{D60897D0-ABD1-4DE7-930F-1F4C8DDE0921}" destId="{637FBABA-53A1-4D10-B9B7-092264EFF6AC}" srcOrd="0" destOrd="0" presId="urn:microsoft.com/office/officeart/2018/2/layout/IconCircleList"/>
    <dgm:cxn modelId="{FD37C28A-E280-4CD5-9A85-E876D44B6C3C}" type="presOf" srcId="{40EACD7D-9396-4D21-A38B-3F56565466F7}" destId="{B00A5E63-C48E-4E7B-A5B7-34800E05631A}" srcOrd="0" destOrd="0" presId="urn:microsoft.com/office/officeart/2018/2/layout/IconCircleList"/>
    <dgm:cxn modelId="{A5DEBE8B-BC90-43A0-912D-F93FA124B508}" srcId="{9CAE71D4-5CA5-4375-B81A-40DA5E8365FC}" destId="{D60897D0-ABD1-4DE7-930F-1F4C8DDE0921}" srcOrd="2" destOrd="0" parTransId="{7F529493-219A-46CA-8B72-A18D01F188A8}" sibTransId="{C3ED4BA8-4230-49E5-8B57-BBBC1C885D45}"/>
    <dgm:cxn modelId="{386A41BB-3CF6-4467-AA09-2DABB08097DF}" type="presOf" srcId="{774F6E62-EF22-45C0-8A93-89CBA0E82246}" destId="{03C719E7-438F-4F22-881F-961A54B94B23}" srcOrd="0" destOrd="0" presId="urn:microsoft.com/office/officeart/2018/2/layout/IconCircleList"/>
    <dgm:cxn modelId="{4161FFC2-3233-41E5-A5F6-DFFAE91C2630}" srcId="{9CAE71D4-5CA5-4375-B81A-40DA5E8365FC}" destId="{40EACD7D-9396-4D21-A38B-3F56565466F7}" srcOrd="1" destOrd="0" parTransId="{2FA91791-DB98-4006-945C-C028272E437D}" sibTransId="{6BADD599-C3F4-4E9C-8A3D-7D98C15289CF}"/>
    <dgm:cxn modelId="{FA6CB229-AD48-4C37-808F-22078E1CCE25}" type="presParOf" srcId="{9F4183CA-93BC-41B5-B0BF-C92B7661B7B1}" destId="{9C3263AF-AECE-4C21-8B78-97F8D3E2C1BC}" srcOrd="0" destOrd="0" presId="urn:microsoft.com/office/officeart/2018/2/layout/IconCircleList"/>
    <dgm:cxn modelId="{42D7481B-7F63-4587-B71C-13B506931337}" type="presParOf" srcId="{9C3263AF-AECE-4C21-8B78-97F8D3E2C1BC}" destId="{210B70AC-14A7-49B6-A621-5110A234628A}" srcOrd="0" destOrd="0" presId="urn:microsoft.com/office/officeart/2018/2/layout/IconCircleList"/>
    <dgm:cxn modelId="{D4F85CCB-584D-44CE-89BA-EFE473455430}" type="presParOf" srcId="{210B70AC-14A7-49B6-A621-5110A234628A}" destId="{F3A63C65-9852-4317-A09E-DE47A886B228}" srcOrd="0" destOrd="0" presId="urn:microsoft.com/office/officeart/2018/2/layout/IconCircleList"/>
    <dgm:cxn modelId="{2AF75E9B-ED05-44A3-8215-4B63A40BDC54}" type="presParOf" srcId="{210B70AC-14A7-49B6-A621-5110A234628A}" destId="{81F81FA7-BA84-4C3B-BA20-3C2878087CAF}" srcOrd="1" destOrd="0" presId="urn:microsoft.com/office/officeart/2018/2/layout/IconCircleList"/>
    <dgm:cxn modelId="{DDBDE253-841B-49D9-8FEB-62E9FC2A7C0A}" type="presParOf" srcId="{210B70AC-14A7-49B6-A621-5110A234628A}" destId="{9076C9E5-6BA6-406A-9711-54993B7AEFA8}" srcOrd="2" destOrd="0" presId="urn:microsoft.com/office/officeart/2018/2/layout/IconCircleList"/>
    <dgm:cxn modelId="{F445511F-053D-47CA-A1B8-001A7CC7C84A}" type="presParOf" srcId="{210B70AC-14A7-49B6-A621-5110A234628A}" destId="{EF9B8A3A-6CD7-481B-821A-454BC2DFFF60}" srcOrd="3" destOrd="0" presId="urn:microsoft.com/office/officeart/2018/2/layout/IconCircleList"/>
    <dgm:cxn modelId="{FC38CFE0-7B4D-42CE-937D-536B7AAC1614}" type="presParOf" srcId="{9C3263AF-AECE-4C21-8B78-97F8D3E2C1BC}" destId="{03C719E7-438F-4F22-881F-961A54B94B23}" srcOrd="1" destOrd="0" presId="urn:microsoft.com/office/officeart/2018/2/layout/IconCircleList"/>
    <dgm:cxn modelId="{AB795C87-4524-4C65-8586-977DE8C208A7}" type="presParOf" srcId="{9C3263AF-AECE-4C21-8B78-97F8D3E2C1BC}" destId="{2B2A7922-BC27-4172-B5D4-B4311B0D0324}" srcOrd="2" destOrd="0" presId="urn:microsoft.com/office/officeart/2018/2/layout/IconCircleList"/>
    <dgm:cxn modelId="{F9BFE674-59B9-4BD0-89C8-7A4211A464C5}" type="presParOf" srcId="{2B2A7922-BC27-4172-B5D4-B4311B0D0324}" destId="{1466616E-8E10-40D2-8B92-EBA1F35DC11F}" srcOrd="0" destOrd="0" presId="urn:microsoft.com/office/officeart/2018/2/layout/IconCircleList"/>
    <dgm:cxn modelId="{698167F7-95C2-4143-A5AC-8ABCB48C56D4}" type="presParOf" srcId="{2B2A7922-BC27-4172-B5D4-B4311B0D0324}" destId="{E39B5601-5553-4B7B-AA8B-A2257ADB4809}" srcOrd="1" destOrd="0" presId="urn:microsoft.com/office/officeart/2018/2/layout/IconCircleList"/>
    <dgm:cxn modelId="{55982C3B-FBB8-4A2B-B2EB-F5D735BF0ECB}" type="presParOf" srcId="{2B2A7922-BC27-4172-B5D4-B4311B0D0324}" destId="{A8791C5E-E604-4398-9BEE-2154BF4FE29A}" srcOrd="2" destOrd="0" presId="urn:microsoft.com/office/officeart/2018/2/layout/IconCircleList"/>
    <dgm:cxn modelId="{ED6BC40E-EF5E-4BDE-9994-27043AE6A129}" type="presParOf" srcId="{2B2A7922-BC27-4172-B5D4-B4311B0D0324}" destId="{B00A5E63-C48E-4E7B-A5B7-34800E05631A}" srcOrd="3" destOrd="0" presId="urn:microsoft.com/office/officeart/2018/2/layout/IconCircleList"/>
    <dgm:cxn modelId="{ACD56960-1DD7-4086-8B8C-6E80A22FB554}" type="presParOf" srcId="{9C3263AF-AECE-4C21-8B78-97F8D3E2C1BC}" destId="{C86713BB-727C-4010-B204-0EC645057B74}" srcOrd="3" destOrd="0" presId="urn:microsoft.com/office/officeart/2018/2/layout/IconCircleList"/>
    <dgm:cxn modelId="{CA3AF467-D80E-4FA1-ADF6-DE0A71275E58}" type="presParOf" srcId="{9C3263AF-AECE-4C21-8B78-97F8D3E2C1BC}" destId="{6F3F20DF-F092-4E65-A95B-60E003D4E893}" srcOrd="4" destOrd="0" presId="urn:microsoft.com/office/officeart/2018/2/layout/IconCircleList"/>
    <dgm:cxn modelId="{CFDFA825-0067-4C50-B239-8715475D248B}" type="presParOf" srcId="{6F3F20DF-F092-4E65-A95B-60E003D4E893}" destId="{368C0D40-F1F9-469B-B21A-1E7AEA5AD891}" srcOrd="0" destOrd="0" presId="urn:microsoft.com/office/officeart/2018/2/layout/IconCircleList"/>
    <dgm:cxn modelId="{54562E19-3D31-4763-8E93-1E15D7CBCDDA}" type="presParOf" srcId="{6F3F20DF-F092-4E65-A95B-60E003D4E893}" destId="{2A78914A-6129-46E1-B21C-280D1529C9F8}" srcOrd="1" destOrd="0" presId="urn:microsoft.com/office/officeart/2018/2/layout/IconCircleList"/>
    <dgm:cxn modelId="{96F2E5AC-7EE5-4508-8964-F8888AAC429D}" type="presParOf" srcId="{6F3F20DF-F092-4E65-A95B-60E003D4E893}" destId="{06D7755C-276D-4BFE-9110-B4A98800D125}" srcOrd="2" destOrd="0" presId="urn:microsoft.com/office/officeart/2018/2/layout/IconCircleList"/>
    <dgm:cxn modelId="{0D5F2713-AC57-47B8-A7DF-547AEA57D03F}" type="presParOf" srcId="{6F3F20DF-F092-4E65-A95B-60E003D4E893}" destId="{637FBABA-53A1-4D10-B9B7-092264EFF6AC}" srcOrd="3" destOrd="0" presId="urn:microsoft.com/office/officeart/2018/2/layout/IconCircleList"/>
    <dgm:cxn modelId="{CFBA24DB-A023-4D44-861A-EEF216B96FB9}" type="presParOf" srcId="{9C3263AF-AECE-4C21-8B78-97F8D3E2C1BC}" destId="{16899342-C394-4B96-A33A-4242F5EE6F0D}" srcOrd="5" destOrd="0" presId="urn:microsoft.com/office/officeart/2018/2/layout/IconCircleList"/>
    <dgm:cxn modelId="{C35066F8-2029-4D4C-AD06-E7EA3DD36FE0}" type="presParOf" srcId="{9C3263AF-AECE-4C21-8B78-97F8D3E2C1BC}" destId="{F02E8E3D-63F2-4F1C-8ACA-81D9F1C8C80A}" srcOrd="6" destOrd="0" presId="urn:microsoft.com/office/officeart/2018/2/layout/IconCircleList"/>
    <dgm:cxn modelId="{2E084E9F-FC1B-426C-AE9F-546F90649DEE}" type="presParOf" srcId="{F02E8E3D-63F2-4F1C-8ACA-81D9F1C8C80A}" destId="{A13818C8-C316-4A22-8607-E257B60CD3BD}" srcOrd="0" destOrd="0" presId="urn:microsoft.com/office/officeart/2018/2/layout/IconCircleList"/>
    <dgm:cxn modelId="{090638DA-5076-443A-A46D-ECBF5A625EC9}" type="presParOf" srcId="{F02E8E3D-63F2-4F1C-8ACA-81D9F1C8C80A}" destId="{EBF163F8-9530-4ED8-B7AA-35D893A71C6D}" srcOrd="1" destOrd="0" presId="urn:microsoft.com/office/officeart/2018/2/layout/IconCircleList"/>
    <dgm:cxn modelId="{447DA12A-90DA-412F-B5B1-722925DCC285}" type="presParOf" srcId="{F02E8E3D-63F2-4F1C-8ACA-81D9F1C8C80A}" destId="{96F20E95-10FB-4DAD-BC2D-D3EC5E8FC349}" srcOrd="2" destOrd="0" presId="urn:microsoft.com/office/officeart/2018/2/layout/IconCircleList"/>
    <dgm:cxn modelId="{61F2B471-55BC-4B5D-A906-81C3FFA7500E}" type="presParOf" srcId="{F02E8E3D-63F2-4F1C-8ACA-81D9F1C8C80A}" destId="{E2FA8B84-6371-4100-95F9-38237FB95E65}" srcOrd="3" destOrd="0" presId="urn:microsoft.com/office/officeart/2018/2/layout/IconCircleList"/>
    <dgm:cxn modelId="{21B0DBF8-671A-44EE-B8D9-461E85C16FA5}" type="presParOf" srcId="{9C3263AF-AECE-4C21-8B78-97F8D3E2C1BC}" destId="{79A511DE-2A25-4AF6-A03B-6D391AB9FDAA}" srcOrd="7" destOrd="0" presId="urn:microsoft.com/office/officeart/2018/2/layout/IconCircleList"/>
    <dgm:cxn modelId="{FDF2077D-D035-4E89-B03A-54978F3C08D7}" type="presParOf" srcId="{9C3263AF-AECE-4C21-8B78-97F8D3E2C1BC}" destId="{FA2B7211-AAD1-40C7-8124-184799E2BE16}" srcOrd="8" destOrd="0" presId="urn:microsoft.com/office/officeart/2018/2/layout/IconCircleList"/>
    <dgm:cxn modelId="{DE53D719-022D-4A98-A0B5-8F0B41AB506B}" type="presParOf" srcId="{FA2B7211-AAD1-40C7-8124-184799E2BE16}" destId="{5B2C6EA7-62A6-4FE1-828E-1754D8C180B2}" srcOrd="0" destOrd="0" presId="urn:microsoft.com/office/officeart/2018/2/layout/IconCircleList"/>
    <dgm:cxn modelId="{FA86A2FF-5DC8-4DB0-BDA8-6B5B12846B48}" type="presParOf" srcId="{FA2B7211-AAD1-40C7-8124-184799E2BE16}" destId="{17CD3194-744A-4FA5-930E-669FEF2C7317}" srcOrd="1" destOrd="0" presId="urn:microsoft.com/office/officeart/2018/2/layout/IconCircleList"/>
    <dgm:cxn modelId="{F732496D-5B50-4C42-A475-CA964DD8431D}" type="presParOf" srcId="{FA2B7211-AAD1-40C7-8124-184799E2BE16}" destId="{256533F3-6B29-4FC1-859F-7DFFF030D791}" srcOrd="2" destOrd="0" presId="urn:microsoft.com/office/officeart/2018/2/layout/IconCircleList"/>
    <dgm:cxn modelId="{8E1757C9-1225-4C68-9A45-E16D6526491A}" type="presParOf" srcId="{FA2B7211-AAD1-40C7-8124-184799E2BE16}" destId="{9A7C5C0E-5CAE-4234-80E3-AB2180BA6FFA}"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4082B9B-2782-4B8D-A9A8-7870EFD6BDB7}" type="doc">
      <dgm:prSet loTypeId="urn:microsoft.com/office/officeart/2018/5/layout/IconCircleLabelList" loCatId="icon" qsTypeId="urn:microsoft.com/office/officeart/2005/8/quickstyle/simple1" qsCatId="simple" csTypeId="urn:microsoft.com/office/officeart/2018/5/colors/Iconchunking_coloredtext_colorful1" csCatId="colorful" phldr="1"/>
      <dgm:spPr/>
      <dgm:t>
        <a:bodyPr/>
        <a:lstStyle/>
        <a:p>
          <a:endParaRPr lang="en-US"/>
        </a:p>
      </dgm:t>
    </dgm:pt>
    <dgm:pt modelId="{67C28DC1-8E16-4938-9AE8-4FBD59BBC2A5}">
      <dgm:prSet/>
      <dgm:spPr/>
      <dgm:t>
        <a:bodyPr/>
        <a:lstStyle/>
        <a:p>
          <a:pPr>
            <a:defRPr cap="all"/>
          </a:pPr>
          <a:r>
            <a:rPr lang="en-US"/>
            <a:t>XML is the de-facto standard for metadata descriptions on the Internet   &lt;root&gt;&lt;/root&gt;</a:t>
          </a:r>
        </a:p>
      </dgm:t>
    </dgm:pt>
    <dgm:pt modelId="{0DA3CCB9-62D6-4A5A-B0F0-FD65D74C3A16}" type="parTrans" cxnId="{CFA6F4F0-1459-460E-B2DA-660B076BD850}">
      <dgm:prSet/>
      <dgm:spPr/>
      <dgm:t>
        <a:bodyPr/>
        <a:lstStyle/>
        <a:p>
          <a:endParaRPr lang="en-US"/>
        </a:p>
      </dgm:t>
    </dgm:pt>
    <dgm:pt modelId="{74B33F3C-0428-4D48-9D20-656D09CEFC4E}" type="sibTrans" cxnId="{CFA6F4F0-1459-460E-B2DA-660B076BD850}">
      <dgm:prSet/>
      <dgm:spPr/>
      <dgm:t>
        <a:bodyPr/>
        <a:lstStyle/>
        <a:p>
          <a:endParaRPr lang="en-US"/>
        </a:p>
      </dgm:t>
    </dgm:pt>
    <dgm:pt modelId="{F11510CA-62BF-4915-A54A-2750A6ACBD9E}">
      <dgm:prSet/>
      <dgm:spPr/>
      <dgm:t>
        <a:bodyPr/>
        <a:lstStyle/>
        <a:p>
          <a:pPr>
            <a:defRPr cap="all"/>
          </a:pPr>
          <a:r>
            <a:rPr lang="en-US"/>
            <a:t>Interoperability and object exchange requires the use of established standards</a:t>
          </a:r>
        </a:p>
      </dgm:t>
    </dgm:pt>
    <dgm:pt modelId="{3A8DE782-2BCE-492C-B8E5-C1ED85278A29}" type="parTrans" cxnId="{9990CD44-4491-43C9-8048-1320596A2B7C}">
      <dgm:prSet/>
      <dgm:spPr/>
      <dgm:t>
        <a:bodyPr/>
        <a:lstStyle/>
        <a:p>
          <a:endParaRPr lang="en-US"/>
        </a:p>
      </dgm:t>
    </dgm:pt>
    <dgm:pt modelId="{2A346381-02BE-4500-A324-264348924858}" type="sibTrans" cxnId="{9990CD44-4491-43C9-8048-1320596A2B7C}">
      <dgm:prSet/>
      <dgm:spPr/>
      <dgm:t>
        <a:bodyPr/>
        <a:lstStyle/>
        <a:p>
          <a:endParaRPr lang="en-US"/>
        </a:p>
      </dgm:t>
    </dgm:pt>
    <dgm:pt modelId="{7D82EA15-0F6A-4186-B004-54AF68B2D0F4}">
      <dgm:prSet/>
      <dgm:spPr/>
      <dgm:t>
        <a:bodyPr/>
        <a:lstStyle/>
        <a:p>
          <a:pPr>
            <a:defRPr cap="all"/>
          </a:pPr>
          <a:r>
            <a:rPr lang="en-US"/>
            <a:t>Complex digital objects require many more forms of metadata than analog for their management and use</a:t>
          </a:r>
        </a:p>
      </dgm:t>
    </dgm:pt>
    <dgm:pt modelId="{B28D1B8E-2472-4B42-BBC9-1F5447587447}" type="parTrans" cxnId="{6725AD6B-9D3A-409A-BD01-4DAD0A5DA5E1}">
      <dgm:prSet/>
      <dgm:spPr/>
      <dgm:t>
        <a:bodyPr/>
        <a:lstStyle/>
        <a:p>
          <a:endParaRPr lang="en-US"/>
        </a:p>
      </dgm:t>
    </dgm:pt>
    <dgm:pt modelId="{1D5B68AE-0174-4C8A-8BAE-ED72F8ED4FFB}" type="sibTrans" cxnId="{6725AD6B-9D3A-409A-BD01-4DAD0A5DA5E1}">
      <dgm:prSet/>
      <dgm:spPr/>
      <dgm:t>
        <a:bodyPr/>
        <a:lstStyle/>
        <a:p>
          <a:endParaRPr lang="en-US"/>
        </a:p>
      </dgm:t>
    </dgm:pt>
    <dgm:pt modelId="{A34C4239-2C8F-424B-9DD7-9E697433A9C0}" type="pres">
      <dgm:prSet presAssocID="{D4082B9B-2782-4B8D-A9A8-7870EFD6BDB7}" presName="root" presStyleCnt="0">
        <dgm:presLayoutVars>
          <dgm:dir/>
          <dgm:resizeHandles val="exact"/>
        </dgm:presLayoutVars>
      </dgm:prSet>
      <dgm:spPr/>
    </dgm:pt>
    <dgm:pt modelId="{0CBC193C-8D45-4D3B-93EA-4B237FF3F2CA}" type="pres">
      <dgm:prSet presAssocID="{67C28DC1-8E16-4938-9AE8-4FBD59BBC2A5}" presName="compNode" presStyleCnt="0"/>
      <dgm:spPr/>
    </dgm:pt>
    <dgm:pt modelId="{F63F6666-3C5E-4A4F-83F2-7069B81DD95B}" type="pres">
      <dgm:prSet presAssocID="{67C28DC1-8E16-4938-9AE8-4FBD59BBC2A5}" presName="iconBgRect" presStyleLbl="bgShp" presStyleIdx="0" presStyleCnt="3"/>
      <dgm:spPr/>
    </dgm:pt>
    <dgm:pt modelId="{AEDF56F8-AAF3-43B1-A855-C23F3AC68725}" type="pres">
      <dgm:prSet presAssocID="{67C28DC1-8E16-4938-9AE8-4FBD59BBC2A5}"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ocument"/>
        </a:ext>
      </dgm:extLst>
    </dgm:pt>
    <dgm:pt modelId="{B181CF60-FB0D-420B-8F35-AE732C5D9DB0}" type="pres">
      <dgm:prSet presAssocID="{67C28DC1-8E16-4938-9AE8-4FBD59BBC2A5}" presName="spaceRect" presStyleCnt="0"/>
      <dgm:spPr/>
    </dgm:pt>
    <dgm:pt modelId="{9AD3C7AA-8AD9-45A4-BCD2-47B7E37322C7}" type="pres">
      <dgm:prSet presAssocID="{67C28DC1-8E16-4938-9AE8-4FBD59BBC2A5}" presName="textRect" presStyleLbl="revTx" presStyleIdx="0" presStyleCnt="3">
        <dgm:presLayoutVars>
          <dgm:chMax val="1"/>
          <dgm:chPref val="1"/>
        </dgm:presLayoutVars>
      </dgm:prSet>
      <dgm:spPr/>
    </dgm:pt>
    <dgm:pt modelId="{4D327FE8-7CC8-494A-B23F-A5DCE470BDEA}" type="pres">
      <dgm:prSet presAssocID="{74B33F3C-0428-4D48-9D20-656D09CEFC4E}" presName="sibTrans" presStyleCnt="0"/>
      <dgm:spPr/>
    </dgm:pt>
    <dgm:pt modelId="{78162522-0333-4BEE-9F2F-81C17C0D1330}" type="pres">
      <dgm:prSet presAssocID="{F11510CA-62BF-4915-A54A-2750A6ACBD9E}" presName="compNode" presStyleCnt="0"/>
      <dgm:spPr/>
    </dgm:pt>
    <dgm:pt modelId="{50CFE563-3038-428C-99A8-053C78D390C0}" type="pres">
      <dgm:prSet presAssocID="{F11510CA-62BF-4915-A54A-2750A6ACBD9E}" presName="iconBgRect" presStyleLbl="bgShp" presStyleIdx="1" presStyleCnt="3"/>
      <dgm:spPr/>
    </dgm:pt>
    <dgm:pt modelId="{A62DF3EA-F8C4-477D-829F-26328E8B0117}" type="pres">
      <dgm:prSet presAssocID="{F11510CA-62BF-4915-A54A-2750A6ACBD9E}"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ock"/>
        </a:ext>
      </dgm:extLst>
    </dgm:pt>
    <dgm:pt modelId="{C57DDE3C-58BC-4F67-BD14-69A6B53C2AE0}" type="pres">
      <dgm:prSet presAssocID="{F11510CA-62BF-4915-A54A-2750A6ACBD9E}" presName="spaceRect" presStyleCnt="0"/>
      <dgm:spPr/>
    </dgm:pt>
    <dgm:pt modelId="{24C31D11-ECBF-4175-BD15-79C8BB924C9F}" type="pres">
      <dgm:prSet presAssocID="{F11510CA-62BF-4915-A54A-2750A6ACBD9E}" presName="textRect" presStyleLbl="revTx" presStyleIdx="1" presStyleCnt="3">
        <dgm:presLayoutVars>
          <dgm:chMax val="1"/>
          <dgm:chPref val="1"/>
        </dgm:presLayoutVars>
      </dgm:prSet>
      <dgm:spPr/>
    </dgm:pt>
    <dgm:pt modelId="{D335506C-6C8F-498F-B88F-FF8C51C1DB42}" type="pres">
      <dgm:prSet presAssocID="{2A346381-02BE-4500-A324-264348924858}" presName="sibTrans" presStyleCnt="0"/>
      <dgm:spPr/>
    </dgm:pt>
    <dgm:pt modelId="{65CFE9AB-FC25-4CE7-80DD-3AA99270B163}" type="pres">
      <dgm:prSet presAssocID="{7D82EA15-0F6A-4186-B004-54AF68B2D0F4}" presName="compNode" presStyleCnt="0"/>
      <dgm:spPr/>
    </dgm:pt>
    <dgm:pt modelId="{E3FD79AE-0BB6-4231-B0D1-4805A9FA65D6}" type="pres">
      <dgm:prSet presAssocID="{7D82EA15-0F6A-4186-B004-54AF68B2D0F4}" presName="iconBgRect" presStyleLbl="bgShp" presStyleIdx="2" presStyleCnt="3"/>
      <dgm:spPr/>
    </dgm:pt>
    <dgm:pt modelId="{671767DB-6742-4648-8146-03E223B9C7D7}" type="pres">
      <dgm:prSet presAssocID="{7D82EA15-0F6A-4186-B004-54AF68B2D0F4}"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omputer"/>
        </a:ext>
      </dgm:extLst>
    </dgm:pt>
    <dgm:pt modelId="{22C8C29C-425C-40CC-98DA-6BED42A76FB4}" type="pres">
      <dgm:prSet presAssocID="{7D82EA15-0F6A-4186-B004-54AF68B2D0F4}" presName="spaceRect" presStyleCnt="0"/>
      <dgm:spPr/>
    </dgm:pt>
    <dgm:pt modelId="{E84F74BD-6595-4EE5-9EC1-E98ECDE145F3}" type="pres">
      <dgm:prSet presAssocID="{7D82EA15-0F6A-4186-B004-54AF68B2D0F4}" presName="textRect" presStyleLbl="revTx" presStyleIdx="2" presStyleCnt="3">
        <dgm:presLayoutVars>
          <dgm:chMax val="1"/>
          <dgm:chPref val="1"/>
        </dgm:presLayoutVars>
      </dgm:prSet>
      <dgm:spPr/>
    </dgm:pt>
  </dgm:ptLst>
  <dgm:cxnLst>
    <dgm:cxn modelId="{18788637-D547-40CF-A038-DFAF2DC7EE2C}" type="presOf" srcId="{D4082B9B-2782-4B8D-A9A8-7870EFD6BDB7}" destId="{A34C4239-2C8F-424B-9DD7-9E697433A9C0}" srcOrd="0" destOrd="0" presId="urn:microsoft.com/office/officeart/2018/5/layout/IconCircleLabelList"/>
    <dgm:cxn modelId="{DDF44E39-17A0-4DB3-BF8F-939850911CFD}" type="presOf" srcId="{67C28DC1-8E16-4938-9AE8-4FBD59BBC2A5}" destId="{9AD3C7AA-8AD9-45A4-BCD2-47B7E37322C7}" srcOrd="0" destOrd="0" presId="urn:microsoft.com/office/officeart/2018/5/layout/IconCircleLabelList"/>
    <dgm:cxn modelId="{9990CD44-4491-43C9-8048-1320596A2B7C}" srcId="{D4082B9B-2782-4B8D-A9A8-7870EFD6BDB7}" destId="{F11510CA-62BF-4915-A54A-2750A6ACBD9E}" srcOrd="1" destOrd="0" parTransId="{3A8DE782-2BCE-492C-B8E5-C1ED85278A29}" sibTransId="{2A346381-02BE-4500-A324-264348924858}"/>
    <dgm:cxn modelId="{6725AD6B-9D3A-409A-BD01-4DAD0A5DA5E1}" srcId="{D4082B9B-2782-4B8D-A9A8-7870EFD6BDB7}" destId="{7D82EA15-0F6A-4186-B004-54AF68B2D0F4}" srcOrd="2" destOrd="0" parTransId="{B28D1B8E-2472-4B42-BBC9-1F5447587447}" sibTransId="{1D5B68AE-0174-4C8A-8BAE-ED72F8ED4FFB}"/>
    <dgm:cxn modelId="{CA460E58-8CC5-48BA-98A5-76B7620CC93B}" type="presOf" srcId="{F11510CA-62BF-4915-A54A-2750A6ACBD9E}" destId="{24C31D11-ECBF-4175-BD15-79C8BB924C9F}" srcOrd="0" destOrd="0" presId="urn:microsoft.com/office/officeart/2018/5/layout/IconCircleLabelList"/>
    <dgm:cxn modelId="{E2193085-A6DC-4E4E-8D56-CF3E046D52AA}" type="presOf" srcId="{7D82EA15-0F6A-4186-B004-54AF68B2D0F4}" destId="{E84F74BD-6595-4EE5-9EC1-E98ECDE145F3}" srcOrd="0" destOrd="0" presId="urn:microsoft.com/office/officeart/2018/5/layout/IconCircleLabelList"/>
    <dgm:cxn modelId="{CFA6F4F0-1459-460E-B2DA-660B076BD850}" srcId="{D4082B9B-2782-4B8D-A9A8-7870EFD6BDB7}" destId="{67C28DC1-8E16-4938-9AE8-4FBD59BBC2A5}" srcOrd="0" destOrd="0" parTransId="{0DA3CCB9-62D6-4A5A-B0F0-FD65D74C3A16}" sibTransId="{74B33F3C-0428-4D48-9D20-656D09CEFC4E}"/>
    <dgm:cxn modelId="{5E2E98C6-A206-48D0-A0B8-F49EB7AF139F}" type="presParOf" srcId="{A34C4239-2C8F-424B-9DD7-9E697433A9C0}" destId="{0CBC193C-8D45-4D3B-93EA-4B237FF3F2CA}" srcOrd="0" destOrd="0" presId="urn:microsoft.com/office/officeart/2018/5/layout/IconCircleLabelList"/>
    <dgm:cxn modelId="{8F95AFEE-5D10-4969-BCF5-2F4CC61BFB0B}" type="presParOf" srcId="{0CBC193C-8D45-4D3B-93EA-4B237FF3F2CA}" destId="{F63F6666-3C5E-4A4F-83F2-7069B81DD95B}" srcOrd="0" destOrd="0" presId="urn:microsoft.com/office/officeart/2018/5/layout/IconCircleLabelList"/>
    <dgm:cxn modelId="{EFC7650E-EF34-436F-A1B3-DB376529C014}" type="presParOf" srcId="{0CBC193C-8D45-4D3B-93EA-4B237FF3F2CA}" destId="{AEDF56F8-AAF3-43B1-A855-C23F3AC68725}" srcOrd="1" destOrd="0" presId="urn:microsoft.com/office/officeart/2018/5/layout/IconCircleLabelList"/>
    <dgm:cxn modelId="{8AFF04A3-2CF7-43EB-8725-D36E6C896E07}" type="presParOf" srcId="{0CBC193C-8D45-4D3B-93EA-4B237FF3F2CA}" destId="{B181CF60-FB0D-420B-8F35-AE732C5D9DB0}" srcOrd="2" destOrd="0" presId="urn:microsoft.com/office/officeart/2018/5/layout/IconCircleLabelList"/>
    <dgm:cxn modelId="{08998A8B-7F50-474D-A4E6-1A1C43A1F064}" type="presParOf" srcId="{0CBC193C-8D45-4D3B-93EA-4B237FF3F2CA}" destId="{9AD3C7AA-8AD9-45A4-BCD2-47B7E37322C7}" srcOrd="3" destOrd="0" presId="urn:microsoft.com/office/officeart/2018/5/layout/IconCircleLabelList"/>
    <dgm:cxn modelId="{A96FBAD7-6A14-4EC0-8848-0AFCED5E59EC}" type="presParOf" srcId="{A34C4239-2C8F-424B-9DD7-9E697433A9C0}" destId="{4D327FE8-7CC8-494A-B23F-A5DCE470BDEA}" srcOrd="1" destOrd="0" presId="urn:microsoft.com/office/officeart/2018/5/layout/IconCircleLabelList"/>
    <dgm:cxn modelId="{71113C2F-9CC8-440A-AA81-3751F27A0008}" type="presParOf" srcId="{A34C4239-2C8F-424B-9DD7-9E697433A9C0}" destId="{78162522-0333-4BEE-9F2F-81C17C0D1330}" srcOrd="2" destOrd="0" presId="urn:microsoft.com/office/officeart/2018/5/layout/IconCircleLabelList"/>
    <dgm:cxn modelId="{5CA3E20E-72E8-42D1-9D50-3224EAB2A69D}" type="presParOf" srcId="{78162522-0333-4BEE-9F2F-81C17C0D1330}" destId="{50CFE563-3038-428C-99A8-053C78D390C0}" srcOrd="0" destOrd="0" presId="urn:microsoft.com/office/officeart/2018/5/layout/IconCircleLabelList"/>
    <dgm:cxn modelId="{7AA15CA2-CF56-4E92-BF65-03E1D3501A82}" type="presParOf" srcId="{78162522-0333-4BEE-9F2F-81C17C0D1330}" destId="{A62DF3EA-F8C4-477D-829F-26328E8B0117}" srcOrd="1" destOrd="0" presId="urn:microsoft.com/office/officeart/2018/5/layout/IconCircleLabelList"/>
    <dgm:cxn modelId="{1E96D2D3-00FC-437E-ABA3-58C0D1A52760}" type="presParOf" srcId="{78162522-0333-4BEE-9F2F-81C17C0D1330}" destId="{C57DDE3C-58BC-4F67-BD14-69A6B53C2AE0}" srcOrd="2" destOrd="0" presId="urn:microsoft.com/office/officeart/2018/5/layout/IconCircleLabelList"/>
    <dgm:cxn modelId="{E782FA1F-D902-4C14-92AF-39D8C6C00E54}" type="presParOf" srcId="{78162522-0333-4BEE-9F2F-81C17C0D1330}" destId="{24C31D11-ECBF-4175-BD15-79C8BB924C9F}" srcOrd="3" destOrd="0" presId="urn:microsoft.com/office/officeart/2018/5/layout/IconCircleLabelList"/>
    <dgm:cxn modelId="{9B7DD9A7-0CC1-4C2A-95DD-F935FCCE0DEF}" type="presParOf" srcId="{A34C4239-2C8F-424B-9DD7-9E697433A9C0}" destId="{D335506C-6C8F-498F-B88F-FF8C51C1DB42}" srcOrd="3" destOrd="0" presId="urn:microsoft.com/office/officeart/2018/5/layout/IconCircleLabelList"/>
    <dgm:cxn modelId="{3AE5FA69-3578-4281-A858-C84BB9826D0A}" type="presParOf" srcId="{A34C4239-2C8F-424B-9DD7-9E697433A9C0}" destId="{65CFE9AB-FC25-4CE7-80DD-3AA99270B163}" srcOrd="4" destOrd="0" presId="urn:microsoft.com/office/officeart/2018/5/layout/IconCircleLabelList"/>
    <dgm:cxn modelId="{673DAE01-A901-4641-B103-5EBC5C31F84C}" type="presParOf" srcId="{65CFE9AB-FC25-4CE7-80DD-3AA99270B163}" destId="{E3FD79AE-0BB6-4231-B0D1-4805A9FA65D6}" srcOrd="0" destOrd="0" presId="urn:microsoft.com/office/officeart/2018/5/layout/IconCircleLabelList"/>
    <dgm:cxn modelId="{6C5E77E7-C75C-49F3-A353-D463077BB613}" type="presParOf" srcId="{65CFE9AB-FC25-4CE7-80DD-3AA99270B163}" destId="{671767DB-6742-4648-8146-03E223B9C7D7}" srcOrd="1" destOrd="0" presId="urn:microsoft.com/office/officeart/2018/5/layout/IconCircleLabelList"/>
    <dgm:cxn modelId="{350176E9-3267-4366-AD85-5E2B4151D20F}" type="presParOf" srcId="{65CFE9AB-FC25-4CE7-80DD-3AA99270B163}" destId="{22C8C29C-425C-40CC-98DA-6BED42A76FB4}" srcOrd="2" destOrd="0" presId="urn:microsoft.com/office/officeart/2018/5/layout/IconCircleLabelList"/>
    <dgm:cxn modelId="{068E2EC7-342C-4589-B153-520BAA65C7C6}" type="presParOf" srcId="{65CFE9AB-FC25-4CE7-80DD-3AA99270B163}" destId="{E84F74BD-6595-4EE5-9EC1-E98ECDE145F3}"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AA0E2CD8-9B2B-4B22-BB04-4D82FA52BF28}" type="doc">
      <dgm:prSet loTypeId="urn:microsoft.com/office/officeart/2018/2/layout/IconLabelDescriptionList" loCatId="icon" qsTypeId="urn:microsoft.com/office/officeart/2005/8/quickstyle/simple1" qsCatId="simple" csTypeId="urn:microsoft.com/office/officeart/2018/5/colors/Iconchunking_neutralbg_accent1_2" csCatId="accent1" phldr="1"/>
      <dgm:spPr/>
      <dgm:t>
        <a:bodyPr/>
        <a:lstStyle/>
        <a:p>
          <a:endParaRPr lang="en-US"/>
        </a:p>
      </dgm:t>
    </dgm:pt>
    <dgm:pt modelId="{41F8EE95-FD19-4ACA-A901-7388B17E0AE9}">
      <dgm:prSet/>
      <dgm:spPr/>
      <dgm:t>
        <a:bodyPr/>
        <a:lstStyle/>
        <a:p>
          <a:pPr>
            <a:defRPr b="1"/>
          </a:pPr>
          <a:r>
            <a:rPr lang="en-US"/>
            <a:t>What is XML?</a:t>
          </a:r>
        </a:p>
      </dgm:t>
    </dgm:pt>
    <dgm:pt modelId="{5748D48F-A854-4721-AA97-CE413CCC8766}" type="parTrans" cxnId="{B8EB1CA6-BFB9-4335-9B5A-0F32922901C0}">
      <dgm:prSet/>
      <dgm:spPr/>
      <dgm:t>
        <a:bodyPr/>
        <a:lstStyle/>
        <a:p>
          <a:endParaRPr lang="en-US"/>
        </a:p>
      </dgm:t>
    </dgm:pt>
    <dgm:pt modelId="{055651DC-8FE9-4353-A5CA-FC7DC4D33E42}" type="sibTrans" cxnId="{B8EB1CA6-BFB9-4335-9B5A-0F32922901C0}">
      <dgm:prSet/>
      <dgm:spPr/>
      <dgm:t>
        <a:bodyPr/>
        <a:lstStyle/>
        <a:p>
          <a:endParaRPr lang="en-US"/>
        </a:p>
      </dgm:t>
    </dgm:pt>
    <dgm:pt modelId="{8F237FDB-87B9-4E61-AC13-89A781E06D79}">
      <dgm:prSet/>
      <dgm:spPr/>
      <dgm:t>
        <a:bodyPr/>
        <a:lstStyle/>
        <a:p>
          <a:r>
            <a:rPr lang="en-US"/>
            <a:t>EXtensible Markup Language. XML is a set of rules for defining markup languages and describing data.</a:t>
          </a:r>
        </a:p>
      </dgm:t>
    </dgm:pt>
    <dgm:pt modelId="{351841FF-453B-4BAA-9ACB-45431BB0F5D8}" type="parTrans" cxnId="{AA836E00-8CF3-4492-9E27-768967118D10}">
      <dgm:prSet/>
      <dgm:spPr/>
      <dgm:t>
        <a:bodyPr/>
        <a:lstStyle/>
        <a:p>
          <a:endParaRPr lang="en-US"/>
        </a:p>
      </dgm:t>
    </dgm:pt>
    <dgm:pt modelId="{9B1FCE42-A4B8-4112-B112-EFA2E3C50655}" type="sibTrans" cxnId="{AA836E00-8CF3-4492-9E27-768967118D10}">
      <dgm:prSet/>
      <dgm:spPr/>
      <dgm:t>
        <a:bodyPr/>
        <a:lstStyle/>
        <a:p>
          <a:endParaRPr lang="en-US"/>
        </a:p>
      </dgm:t>
    </dgm:pt>
    <dgm:pt modelId="{EB2525B4-7551-43A9-B882-A399F4CEF9B1}">
      <dgm:prSet/>
      <dgm:spPr/>
      <dgm:t>
        <a:bodyPr/>
        <a:lstStyle/>
        <a:p>
          <a:pPr>
            <a:defRPr b="1"/>
          </a:pPr>
          <a:r>
            <a:rPr lang="en-US"/>
            <a:t>Why XML?</a:t>
          </a:r>
        </a:p>
      </dgm:t>
    </dgm:pt>
    <dgm:pt modelId="{DB63AD3F-9754-4A83-916A-4C0390FA0E27}" type="parTrans" cxnId="{CDA3EFC4-4434-416E-975D-378399AECD00}">
      <dgm:prSet/>
      <dgm:spPr/>
      <dgm:t>
        <a:bodyPr/>
        <a:lstStyle/>
        <a:p>
          <a:endParaRPr lang="en-US"/>
        </a:p>
      </dgm:t>
    </dgm:pt>
    <dgm:pt modelId="{4D8D6081-B552-4E0F-8C2B-757566FD1187}" type="sibTrans" cxnId="{CDA3EFC4-4434-416E-975D-378399AECD00}">
      <dgm:prSet/>
      <dgm:spPr/>
      <dgm:t>
        <a:bodyPr/>
        <a:lstStyle/>
        <a:p>
          <a:endParaRPr lang="en-US"/>
        </a:p>
      </dgm:t>
    </dgm:pt>
    <dgm:pt modelId="{ED6387C6-6EC9-4DAD-86EB-C698FA04C224}">
      <dgm:prSet/>
      <dgm:spPr/>
      <dgm:t>
        <a:bodyPr/>
        <a:lstStyle/>
        <a:p>
          <a:r>
            <a:rPr lang="en-US"/>
            <a:t>XML is a standard means of delivering structured data via Web applications.</a:t>
          </a:r>
        </a:p>
      </dgm:t>
    </dgm:pt>
    <dgm:pt modelId="{2C8398E4-FAC4-4C2E-AD7A-7A1BFBA8123C}" type="parTrans" cxnId="{B9ABC06D-2198-49BE-82FB-0B5354359247}">
      <dgm:prSet/>
      <dgm:spPr/>
      <dgm:t>
        <a:bodyPr/>
        <a:lstStyle/>
        <a:p>
          <a:endParaRPr lang="en-US"/>
        </a:p>
      </dgm:t>
    </dgm:pt>
    <dgm:pt modelId="{2B168528-72C4-4A15-A1FB-F6DB7300AF10}" type="sibTrans" cxnId="{B9ABC06D-2198-49BE-82FB-0B5354359247}">
      <dgm:prSet/>
      <dgm:spPr/>
      <dgm:t>
        <a:bodyPr/>
        <a:lstStyle/>
        <a:p>
          <a:endParaRPr lang="en-US"/>
        </a:p>
      </dgm:t>
    </dgm:pt>
    <dgm:pt modelId="{9C61D12A-36E4-476B-9854-0D707F5FF443}">
      <dgm:prSet/>
      <dgm:spPr/>
      <dgm:t>
        <a:bodyPr/>
        <a:lstStyle/>
        <a:p>
          <a:r>
            <a:rPr lang="en-US"/>
            <a:t>XML is extensible—both a blessing and a burden</a:t>
          </a:r>
        </a:p>
      </dgm:t>
    </dgm:pt>
    <dgm:pt modelId="{ECB87637-5096-4739-B3BD-7FD7BC3490C9}" type="parTrans" cxnId="{6F57EF2D-2356-49E8-A1CC-0EFE2836E137}">
      <dgm:prSet/>
      <dgm:spPr/>
      <dgm:t>
        <a:bodyPr/>
        <a:lstStyle/>
        <a:p>
          <a:endParaRPr lang="en-US"/>
        </a:p>
      </dgm:t>
    </dgm:pt>
    <dgm:pt modelId="{8971D7B2-A431-4CBE-A770-07140D8B563D}" type="sibTrans" cxnId="{6F57EF2D-2356-49E8-A1CC-0EFE2836E137}">
      <dgm:prSet/>
      <dgm:spPr/>
      <dgm:t>
        <a:bodyPr/>
        <a:lstStyle/>
        <a:p>
          <a:endParaRPr lang="en-US"/>
        </a:p>
      </dgm:t>
    </dgm:pt>
    <dgm:pt modelId="{48B903EA-DA30-41D9-8C88-7500F68DB205}">
      <dgm:prSet/>
      <dgm:spPr/>
      <dgm:t>
        <a:bodyPr/>
        <a:lstStyle/>
        <a:p>
          <a:r>
            <a:rPr lang="en-US"/>
            <a:t>Authors can define their own tags and attributes, e.g. CML Chemical markup language</a:t>
          </a:r>
        </a:p>
      </dgm:t>
    </dgm:pt>
    <dgm:pt modelId="{36CF2182-E936-41B4-8ACD-2C0A7F09AFAB}" type="parTrans" cxnId="{AF1FB5EC-294F-4C05-9A25-479F98619EBF}">
      <dgm:prSet/>
      <dgm:spPr/>
      <dgm:t>
        <a:bodyPr/>
        <a:lstStyle/>
        <a:p>
          <a:endParaRPr lang="en-US"/>
        </a:p>
      </dgm:t>
    </dgm:pt>
    <dgm:pt modelId="{A709E735-C297-4D51-BDAF-FFCF2DF091A8}" type="sibTrans" cxnId="{AF1FB5EC-294F-4C05-9A25-479F98619EBF}">
      <dgm:prSet/>
      <dgm:spPr/>
      <dgm:t>
        <a:bodyPr/>
        <a:lstStyle/>
        <a:p>
          <a:endParaRPr lang="en-US"/>
        </a:p>
      </dgm:t>
    </dgm:pt>
    <dgm:pt modelId="{43B0259B-648A-4705-8652-9DDED4CA738A}">
      <dgm:prSet/>
      <dgm:spPr/>
      <dgm:t>
        <a:bodyPr/>
        <a:lstStyle/>
        <a:p>
          <a:r>
            <a:rPr lang="en-US"/>
            <a:t>A well-formed XML file conforms to a set of very strict rules that govern XML. If a file doesn't conform to those rules, XML stops working </a:t>
          </a:r>
        </a:p>
      </dgm:t>
    </dgm:pt>
    <dgm:pt modelId="{14D9054F-F458-4409-92D0-CCDA3D9630A9}" type="parTrans" cxnId="{002C87C8-0A4D-40C0-BA87-E1D7AADD4360}">
      <dgm:prSet/>
      <dgm:spPr/>
      <dgm:t>
        <a:bodyPr/>
        <a:lstStyle/>
        <a:p>
          <a:endParaRPr lang="en-US"/>
        </a:p>
      </dgm:t>
    </dgm:pt>
    <dgm:pt modelId="{FBBB4B3F-98DE-4C94-BA60-3A7C2C1BEE47}" type="sibTrans" cxnId="{002C87C8-0A4D-40C0-BA87-E1D7AADD4360}">
      <dgm:prSet/>
      <dgm:spPr/>
      <dgm:t>
        <a:bodyPr/>
        <a:lstStyle/>
        <a:p>
          <a:endParaRPr lang="en-US"/>
        </a:p>
      </dgm:t>
    </dgm:pt>
    <dgm:pt modelId="{01405B2A-8498-4190-BBD8-4D89B1F3924D}" type="pres">
      <dgm:prSet presAssocID="{AA0E2CD8-9B2B-4B22-BB04-4D82FA52BF28}" presName="root" presStyleCnt="0">
        <dgm:presLayoutVars>
          <dgm:dir/>
          <dgm:resizeHandles val="exact"/>
        </dgm:presLayoutVars>
      </dgm:prSet>
      <dgm:spPr/>
    </dgm:pt>
    <dgm:pt modelId="{2566E84B-6FE0-4A4B-A8F8-CDEDFDACBF69}" type="pres">
      <dgm:prSet presAssocID="{41F8EE95-FD19-4ACA-A901-7388B17E0AE9}" presName="compNode" presStyleCnt="0"/>
      <dgm:spPr/>
    </dgm:pt>
    <dgm:pt modelId="{E35151FA-F1AE-4B22-9C07-CE5B9ECDB0C7}" type="pres">
      <dgm:prSet presAssocID="{41F8EE95-FD19-4ACA-A901-7388B17E0AE9}"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omputer"/>
        </a:ext>
      </dgm:extLst>
    </dgm:pt>
    <dgm:pt modelId="{9A96EC0D-987B-430B-BE66-5FFF6DE22994}" type="pres">
      <dgm:prSet presAssocID="{41F8EE95-FD19-4ACA-A901-7388B17E0AE9}" presName="iconSpace" presStyleCnt="0"/>
      <dgm:spPr/>
    </dgm:pt>
    <dgm:pt modelId="{1BAE8F7F-28B9-4CAA-B4C1-D057AFA4C3E4}" type="pres">
      <dgm:prSet presAssocID="{41F8EE95-FD19-4ACA-A901-7388B17E0AE9}" presName="parTx" presStyleLbl="revTx" presStyleIdx="0" presStyleCnt="4">
        <dgm:presLayoutVars>
          <dgm:chMax val="0"/>
          <dgm:chPref val="0"/>
        </dgm:presLayoutVars>
      </dgm:prSet>
      <dgm:spPr/>
    </dgm:pt>
    <dgm:pt modelId="{F831F28D-6567-4162-B32D-15FA92FE2908}" type="pres">
      <dgm:prSet presAssocID="{41F8EE95-FD19-4ACA-A901-7388B17E0AE9}" presName="txSpace" presStyleCnt="0"/>
      <dgm:spPr/>
    </dgm:pt>
    <dgm:pt modelId="{356D2DDB-5E8F-4027-9831-789BF52F7432}" type="pres">
      <dgm:prSet presAssocID="{41F8EE95-FD19-4ACA-A901-7388B17E0AE9}" presName="desTx" presStyleLbl="revTx" presStyleIdx="1" presStyleCnt="4">
        <dgm:presLayoutVars/>
      </dgm:prSet>
      <dgm:spPr/>
    </dgm:pt>
    <dgm:pt modelId="{A54B2DB0-326E-414B-9E6A-58E7298E3DE2}" type="pres">
      <dgm:prSet presAssocID="{055651DC-8FE9-4353-A5CA-FC7DC4D33E42}" presName="sibTrans" presStyleCnt="0"/>
      <dgm:spPr/>
    </dgm:pt>
    <dgm:pt modelId="{3E071E00-13B5-479F-9FDF-812F5F9EAB97}" type="pres">
      <dgm:prSet presAssocID="{EB2525B4-7551-43A9-B882-A399F4CEF9B1}" presName="compNode" presStyleCnt="0"/>
      <dgm:spPr/>
    </dgm:pt>
    <dgm:pt modelId="{D9A6CA7F-E034-4E50-B7F7-21D73213C8DF}" type="pres">
      <dgm:prSet presAssocID="{EB2525B4-7551-43A9-B882-A399F4CEF9B1}"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atabase"/>
        </a:ext>
      </dgm:extLst>
    </dgm:pt>
    <dgm:pt modelId="{9A10FF55-37C0-4EC9-BE42-B66F966BC7D9}" type="pres">
      <dgm:prSet presAssocID="{EB2525B4-7551-43A9-B882-A399F4CEF9B1}" presName="iconSpace" presStyleCnt="0"/>
      <dgm:spPr/>
    </dgm:pt>
    <dgm:pt modelId="{2166F18F-8DB7-4CB0-B9D3-4A91D2A821CE}" type="pres">
      <dgm:prSet presAssocID="{EB2525B4-7551-43A9-B882-A399F4CEF9B1}" presName="parTx" presStyleLbl="revTx" presStyleIdx="2" presStyleCnt="4">
        <dgm:presLayoutVars>
          <dgm:chMax val="0"/>
          <dgm:chPref val="0"/>
        </dgm:presLayoutVars>
      </dgm:prSet>
      <dgm:spPr/>
    </dgm:pt>
    <dgm:pt modelId="{A5E804D0-101C-47E5-977D-8D1D7764DF14}" type="pres">
      <dgm:prSet presAssocID="{EB2525B4-7551-43A9-B882-A399F4CEF9B1}" presName="txSpace" presStyleCnt="0"/>
      <dgm:spPr/>
    </dgm:pt>
    <dgm:pt modelId="{F5ADB8CE-DABC-4B25-8289-A82A8DD22996}" type="pres">
      <dgm:prSet presAssocID="{EB2525B4-7551-43A9-B882-A399F4CEF9B1}" presName="desTx" presStyleLbl="revTx" presStyleIdx="3" presStyleCnt="4">
        <dgm:presLayoutVars/>
      </dgm:prSet>
      <dgm:spPr/>
    </dgm:pt>
  </dgm:ptLst>
  <dgm:cxnLst>
    <dgm:cxn modelId="{AA836E00-8CF3-4492-9E27-768967118D10}" srcId="{41F8EE95-FD19-4ACA-A901-7388B17E0AE9}" destId="{8F237FDB-87B9-4E61-AC13-89A781E06D79}" srcOrd="0" destOrd="0" parTransId="{351841FF-453B-4BAA-9ACB-45431BB0F5D8}" sibTransId="{9B1FCE42-A4B8-4112-B112-EFA2E3C50655}"/>
    <dgm:cxn modelId="{DB64150A-45B0-4A09-A677-E75DB25364EF}" type="presOf" srcId="{8F237FDB-87B9-4E61-AC13-89A781E06D79}" destId="{356D2DDB-5E8F-4027-9831-789BF52F7432}" srcOrd="0" destOrd="0" presId="urn:microsoft.com/office/officeart/2018/2/layout/IconLabelDescriptionList"/>
    <dgm:cxn modelId="{E01C9B10-A021-4AD2-B62B-B63675299921}" type="presOf" srcId="{48B903EA-DA30-41D9-8C88-7500F68DB205}" destId="{F5ADB8CE-DABC-4B25-8289-A82A8DD22996}" srcOrd="0" destOrd="2" presId="urn:microsoft.com/office/officeart/2018/2/layout/IconLabelDescriptionList"/>
    <dgm:cxn modelId="{6F57EF2D-2356-49E8-A1CC-0EFE2836E137}" srcId="{EB2525B4-7551-43A9-B882-A399F4CEF9B1}" destId="{9C61D12A-36E4-476B-9854-0D707F5FF443}" srcOrd="1" destOrd="0" parTransId="{ECB87637-5096-4739-B3BD-7FD7BC3490C9}" sibTransId="{8971D7B2-A431-4CBE-A770-07140D8B563D}"/>
    <dgm:cxn modelId="{B9ABC06D-2198-49BE-82FB-0B5354359247}" srcId="{EB2525B4-7551-43A9-B882-A399F4CEF9B1}" destId="{ED6387C6-6EC9-4DAD-86EB-C698FA04C224}" srcOrd="0" destOrd="0" parTransId="{2C8398E4-FAC4-4C2E-AD7A-7A1BFBA8123C}" sibTransId="{2B168528-72C4-4A15-A1FB-F6DB7300AF10}"/>
    <dgm:cxn modelId="{C95DC14F-F5A2-44D4-AAB6-B6898F665752}" type="presOf" srcId="{41F8EE95-FD19-4ACA-A901-7388B17E0AE9}" destId="{1BAE8F7F-28B9-4CAA-B4C1-D057AFA4C3E4}" srcOrd="0" destOrd="0" presId="urn:microsoft.com/office/officeart/2018/2/layout/IconLabelDescriptionList"/>
    <dgm:cxn modelId="{84758886-B7E6-452F-BB89-F024F2B50DFB}" type="presOf" srcId="{AA0E2CD8-9B2B-4B22-BB04-4D82FA52BF28}" destId="{01405B2A-8498-4190-BBD8-4D89B1F3924D}" srcOrd="0" destOrd="0" presId="urn:microsoft.com/office/officeart/2018/2/layout/IconLabelDescriptionList"/>
    <dgm:cxn modelId="{FCBB5B8F-9984-4AC2-AAFF-EBCF18FAC05D}" type="presOf" srcId="{ED6387C6-6EC9-4DAD-86EB-C698FA04C224}" destId="{F5ADB8CE-DABC-4B25-8289-A82A8DD22996}" srcOrd="0" destOrd="0" presId="urn:microsoft.com/office/officeart/2018/2/layout/IconLabelDescriptionList"/>
    <dgm:cxn modelId="{C97A94A0-D026-4E81-92A4-4F72D4C3C606}" type="presOf" srcId="{43B0259B-648A-4705-8652-9DDED4CA738A}" destId="{F5ADB8CE-DABC-4B25-8289-A82A8DD22996}" srcOrd="0" destOrd="3" presId="urn:microsoft.com/office/officeart/2018/2/layout/IconLabelDescriptionList"/>
    <dgm:cxn modelId="{B8EB1CA6-BFB9-4335-9B5A-0F32922901C0}" srcId="{AA0E2CD8-9B2B-4B22-BB04-4D82FA52BF28}" destId="{41F8EE95-FD19-4ACA-A901-7388B17E0AE9}" srcOrd="0" destOrd="0" parTransId="{5748D48F-A854-4721-AA97-CE413CCC8766}" sibTransId="{055651DC-8FE9-4353-A5CA-FC7DC4D33E42}"/>
    <dgm:cxn modelId="{CDA3EFC4-4434-416E-975D-378399AECD00}" srcId="{AA0E2CD8-9B2B-4B22-BB04-4D82FA52BF28}" destId="{EB2525B4-7551-43A9-B882-A399F4CEF9B1}" srcOrd="1" destOrd="0" parTransId="{DB63AD3F-9754-4A83-916A-4C0390FA0E27}" sibTransId="{4D8D6081-B552-4E0F-8C2B-757566FD1187}"/>
    <dgm:cxn modelId="{002C87C8-0A4D-40C0-BA87-E1D7AADD4360}" srcId="{EB2525B4-7551-43A9-B882-A399F4CEF9B1}" destId="{43B0259B-648A-4705-8652-9DDED4CA738A}" srcOrd="3" destOrd="0" parTransId="{14D9054F-F458-4409-92D0-CCDA3D9630A9}" sibTransId="{FBBB4B3F-98DE-4C94-BA60-3A7C2C1BEE47}"/>
    <dgm:cxn modelId="{3BB587DB-063D-4103-894B-3E2974DC8DF4}" type="presOf" srcId="{EB2525B4-7551-43A9-B882-A399F4CEF9B1}" destId="{2166F18F-8DB7-4CB0-B9D3-4A91D2A821CE}" srcOrd="0" destOrd="0" presId="urn:microsoft.com/office/officeart/2018/2/layout/IconLabelDescriptionList"/>
    <dgm:cxn modelId="{0A54C0DB-3D6B-4B04-88F0-2DE5B714D9E4}" type="presOf" srcId="{9C61D12A-36E4-476B-9854-0D707F5FF443}" destId="{F5ADB8CE-DABC-4B25-8289-A82A8DD22996}" srcOrd="0" destOrd="1" presId="urn:microsoft.com/office/officeart/2018/2/layout/IconLabelDescriptionList"/>
    <dgm:cxn modelId="{AF1FB5EC-294F-4C05-9A25-479F98619EBF}" srcId="{EB2525B4-7551-43A9-B882-A399F4CEF9B1}" destId="{48B903EA-DA30-41D9-8C88-7500F68DB205}" srcOrd="2" destOrd="0" parTransId="{36CF2182-E936-41B4-8ACD-2C0A7F09AFAB}" sibTransId="{A709E735-C297-4D51-BDAF-FFCF2DF091A8}"/>
    <dgm:cxn modelId="{25B3A814-60B6-443A-BE75-9EB538F0146C}" type="presParOf" srcId="{01405B2A-8498-4190-BBD8-4D89B1F3924D}" destId="{2566E84B-6FE0-4A4B-A8F8-CDEDFDACBF69}" srcOrd="0" destOrd="0" presId="urn:microsoft.com/office/officeart/2018/2/layout/IconLabelDescriptionList"/>
    <dgm:cxn modelId="{CCAD6DCA-AD4D-48BA-BF52-BD830746C11C}" type="presParOf" srcId="{2566E84B-6FE0-4A4B-A8F8-CDEDFDACBF69}" destId="{E35151FA-F1AE-4B22-9C07-CE5B9ECDB0C7}" srcOrd="0" destOrd="0" presId="urn:microsoft.com/office/officeart/2018/2/layout/IconLabelDescriptionList"/>
    <dgm:cxn modelId="{292719A0-F49A-467B-BED6-D8590E49BF93}" type="presParOf" srcId="{2566E84B-6FE0-4A4B-A8F8-CDEDFDACBF69}" destId="{9A96EC0D-987B-430B-BE66-5FFF6DE22994}" srcOrd="1" destOrd="0" presId="urn:microsoft.com/office/officeart/2018/2/layout/IconLabelDescriptionList"/>
    <dgm:cxn modelId="{51FCB5CD-EA91-478D-A55F-263CD00FD419}" type="presParOf" srcId="{2566E84B-6FE0-4A4B-A8F8-CDEDFDACBF69}" destId="{1BAE8F7F-28B9-4CAA-B4C1-D057AFA4C3E4}" srcOrd="2" destOrd="0" presId="urn:microsoft.com/office/officeart/2018/2/layout/IconLabelDescriptionList"/>
    <dgm:cxn modelId="{0C6A8928-66FF-4324-9BB4-5561AA377926}" type="presParOf" srcId="{2566E84B-6FE0-4A4B-A8F8-CDEDFDACBF69}" destId="{F831F28D-6567-4162-B32D-15FA92FE2908}" srcOrd="3" destOrd="0" presId="urn:microsoft.com/office/officeart/2018/2/layout/IconLabelDescriptionList"/>
    <dgm:cxn modelId="{2223ED2B-0019-4DF3-A54F-022A6B9D5C09}" type="presParOf" srcId="{2566E84B-6FE0-4A4B-A8F8-CDEDFDACBF69}" destId="{356D2DDB-5E8F-4027-9831-789BF52F7432}" srcOrd="4" destOrd="0" presId="urn:microsoft.com/office/officeart/2018/2/layout/IconLabelDescriptionList"/>
    <dgm:cxn modelId="{99CCF9FE-343E-4167-A4A7-FB16644B3684}" type="presParOf" srcId="{01405B2A-8498-4190-BBD8-4D89B1F3924D}" destId="{A54B2DB0-326E-414B-9E6A-58E7298E3DE2}" srcOrd="1" destOrd="0" presId="urn:microsoft.com/office/officeart/2018/2/layout/IconLabelDescriptionList"/>
    <dgm:cxn modelId="{1818DC10-3B07-431A-B799-5ED2CA3844A3}" type="presParOf" srcId="{01405B2A-8498-4190-BBD8-4D89B1F3924D}" destId="{3E071E00-13B5-479F-9FDF-812F5F9EAB97}" srcOrd="2" destOrd="0" presId="urn:microsoft.com/office/officeart/2018/2/layout/IconLabelDescriptionList"/>
    <dgm:cxn modelId="{E51977B4-B621-419C-A300-D627E53CE3DC}" type="presParOf" srcId="{3E071E00-13B5-479F-9FDF-812F5F9EAB97}" destId="{D9A6CA7F-E034-4E50-B7F7-21D73213C8DF}" srcOrd="0" destOrd="0" presId="urn:microsoft.com/office/officeart/2018/2/layout/IconLabelDescriptionList"/>
    <dgm:cxn modelId="{C95EA714-5B38-4C2A-BBFA-EBA452F42F9E}" type="presParOf" srcId="{3E071E00-13B5-479F-9FDF-812F5F9EAB97}" destId="{9A10FF55-37C0-4EC9-BE42-B66F966BC7D9}" srcOrd="1" destOrd="0" presId="urn:microsoft.com/office/officeart/2018/2/layout/IconLabelDescriptionList"/>
    <dgm:cxn modelId="{559BC609-0C0F-4610-8585-7CE2D32C7C58}" type="presParOf" srcId="{3E071E00-13B5-479F-9FDF-812F5F9EAB97}" destId="{2166F18F-8DB7-4CB0-B9D3-4A91D2A821CE}" srcOrd="2" destOrd="0" presId="urn:microsoft.com/office/officeart/2018/2/layout/IconLabelDescriptionList"/>
    <dgm:cxn modelId="{DF6DF482-B3C0-4502-826B-591CEE84AB55}" type="presParOf" srcId="{3E071E00-13B5-479F-9FDF-812F5F9EAB97}" destId="{A5E804D0-101C-47E5-977D-8D1D7764DF14}" srcOrd="3" destOrd="0" presId="urn:microsoft.com/office/officeart/2018/2/layout/IconLabelDescriptionList"/>
    <dgm:cxn modelId="{8DFAB4C7-D62C-4455-9DDD-97598B4EFEFF}" type="presParOf" srcId="{3E071E00-13B5-479F-9FDF-812F5F9EAB97}" destId="{F5ADB8CE-DABC-4B25-8289-A82A8DD22996}" srcOrd="4" destOrd="0" presId="urn:microsoft.com/office/officeart/2018/2/layout/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D1B50313-89E5-42C5-A73B-80AEF88FA6B4}" type="doc">
      <dgm:prSet loTypeId="urn:microsoft.com/office/officeart/2018/5/layout/CenteredIconLabelDescriptionList" loCatId="icon" qsTypeId="urn:microsoft.com/office/officeart/2005/8/quickstyle/simple1" qsCatId="simple" csTypeId="urn:microsoft.com/office/officeart/2018/5/colors/Iconchunking_neutralbg_accent1_2" csCatId="accent1" phldr="1"/>
      <dgm:spPr/>
      <dgm:t>
        <a:bodyPr/>
        <a:lstStyle/>
        <a:p>
          <a:endParaRPr lang="en-US"/>
        </a:p>
      </dgm:t>
    </dgm:pt>
    <dgm:pt modelId="{1135BD3A-DCBD-414E-9CF5-17F019649EFA}">
      <dgm:prSet/>
      <dgm:spPr/>
      <dgm:t>
        <a:bodyPr/>
        <a:lstStyle/>
        <a:p>
          <a:pPr>
            <a:defRPr b="1"/>
          </a:pPr>
          <a:r>
            <a:rPr lang="en-US"/>
            <a:t>Spreadsheets (Excel)</a:t>
          </a:r>
        </a:p>
      </dgm:t>
    </dgm:pt>
    <dgm:pt modelId="{C5F1296B-0F19-4C8B-93DF-4A58DC1572B8}" type="parTrans" cxnId="{F9DC5ADC-D720-48A4-8C7C-810835847129}">
      <dgm:prSet/>
      <dgm:spPr/>
      <dgm:t>
        <a:bodyPr/>
        <a:lstStyle/>
        <a:p>
          <a:endParaRPr lang="en-US"/>
        </a:p>
      </dgm:t>
    </dgm:pt>
    <dgm:pt modelId="{D9E5D24D-1C25-4A4F-8BE6-08B97DAD8AF8}" type="sibTrans" cxnId="{F9DC5ADC-D720-48A4-8C7C-810835847129}">
      <dgm:prSet/>
      <dgm:spPr/>
      <dgm:t>
        <a:bodyPr/>
        <a:lstStyle/>
        <a:p>
          <a:endParaRPr lang="en-US"/>
        </a:p>
      </dgm:t>
    </dgm:pt>
    <dgm:pt modelId="{9C4A62A7-2D71-4455-8E8B-AECD72BD165B}">
      <dgm:prSet/>
      <dgm:spPr/>
      <dgm:t>
        <a:bodyPr/>
        <a:lstStyle/>
        <a:p>
          <a:r>
            <a:rPr lang="en-US"/>
            <a:t>Standalone</a:t>
          </a:r>
        </a:p>
      </dgm:t>
    </dgm:pt>
    <dgm:pt modelId="{60C19F2A-77D8-4FEB-A3E7-7AAE9595D04F}" type="parTrans" cxnId="{F877DD7A-799C-4F91-8167-3EAA352E0A99}">
      <dgm:prSet/>
      <dgm:spPr/>
      <dgm:t>
        <a:bodyPr/>
        <a:lstStyle/>
        <a:p>
          <a:endParaRPr lang="en-US"/>
        </a:p>
      </dgm:t>
    </dgm:pt>
    <dgm:pt modelId="{0CA9DE8D-7941-41AC-9747-DF1D368BAC70}" type="sibTrans" cxnId="{F877DD7A-799C-4F91-8167-3EAA352E0A99}">
      <dgm:prSet/>
      <dgm:spPr/>
      <dgm:t>
        <a:bodyPr/>
        <a:lstStyle/>
        <a:p>
          <a:endParaRPr lang="en-US"/>
        </a:p>
      </dgm:t>
    </dgm:pt>
    <dgm:pt modelId="{90B652E8-4CF3-495B-BA94-01CBC6DA32C6}">
      <dgm:prSet/>
      <dgm:spPr/>
      <dgm:t>
        <a:bodyPr/>
        <a:lstStyle/>
        <a:p>
          <a:pPr>
            <a:defRPr b="1"/>
          </a:pPr>
          <a:r>
            <a:rPr lang="en-US"/>
            <a:t>Database (Access)</a:t>
          </a:r>
        </a:p>
      </dgm:t>
    </dgm:pt>
    <dgm:pt modelId="{F34012A3-2141-4716-A905-2750A3EDA077}" type="parTrans" cxnId="{1F5DF8C5-C4D2-4ED7-B84F-759C202E22C6}">
      <dgm:prSet/>
      <dgm:spPr/>
      <dgm:t>
        <a:bodyPr/>
        <a:lstStyle/>
        <a:p>
          <a:endParaRPr lang="en-US"/>
        </a:p>
      </dgm:t>
    </dgm:pt>
    <dgm:pt modelId="{6E413674-3B81-4822-98B2-93C25C1883D7}" type="sibTrans" cxnId="{1F5DF8C5-C4D2-4ED7-B84F-759C202E22C6}">
      <dgm:prSet/>
      <dgm:spPr/>
      <dgm:t>
        <a:bodyPr/>
        <a:lstStyle/>
        <a:p>
          <a:endParaRPr lang="en-US"/>
        </a:p>
      </dgm:t>
    </dgm:pt>
    <dgm:pt modelId="{476F18A0-489D-4F71-B654-8111D3A98864}">
      <dgm:prSet/>
      <dgm:spPr/>
      <dgm:t>
        <a:bodyPr/>
        <a:lstStyle/>
        <a:p>
          <a:r>
            <a:rPr lang="en-US"/>
            <a:t>Standalone</a:t>
          </a:r>
        </a:p>
      </dgm:t>
    </dgm:pt>
    <dgm:pt modelId="{91E5C243-F738-4794-9EFE-A884ADC2029B}" type="parTrans" cxnId="{0A42F430-4F3A-4260-BF0D-F34A863582A2}">
      <dgm:prSet/>
      <dgm:spPr/>
      <dgm:t>
        <a:bodyPr/>
        <a:lstStyle/>
        <a:p>
          <a:endParaRPr lang="en-US"/>
        </a:p>
      </dgm:t>
    </dgm:pt>
    <dgm:pt modelId="{BEFD2EF2-68AF-45CC-BBF2-152F616C6EB8}" type="sibTrans" cxnId="{0A42F430-4F3A-4260-BF0D-F34A863582A2}">
      <dgm:prSet/>
      <dgm:spPr/>
      <dgm:t>
        <a:bodyPr/>
        <a:lstStyle/>
        <a:p>
          <a:endParaRPr lang="en-US"/>
        </a:p>
      </dgm:t>
    </dgm:pt>
    <dgm:pt modelId="{CD46B8E0-57F0-4478-ACFC-530DC92593E5}">
      <dgm:prSet/>
      <dgm:spPr/>
      <dgm:t>
        <a:bodyPr/>
        <a:lstStyle/>
        <a:p>
          <a:r>
            <a:rPr lang="en-US"/>
            <a:t>Web form</a:t>
          </a:r>
        </a:p>
      </dgm:t>
    </dgm:pt>
    <dgm:pt modelId="{88FBA003-F3FF-410C-ABD5-0105FD23601B}" type="parTrans" cxnId="{28CD4A37-7558-4FAC-BEE5-645B0C661E83}">
      <dgm:prSet/>
      <dgm:spPr/>
      <dgm:t>
        <a:bodyPr/>
        <a:lstStyle/>
        <a:p>
          <a:endParaRPr lang="en-US"/>
        </a:p>
      </dgm:t>
    </dgm:pt>
    <dgm:pt modelId="{FB370767-13B4-4507-8648-3F53CA64AA02}" type="sibTrans" cxnId="{28CD4A37-7558-4FAC-BEE5-645B0C661E83}">
      <dgm:prSet/>
      <dgm:spPr/>
      <dgm:t>
        <a:bodyPr/>
        <a:lstStyle/>
        <a:p>
          <a:endParaRPr lang="en-US"/>
        </a:p>
      </dgm:t>
    </dgm:pt>
    <dgm:pt modelId="{970553A2-492B-4975-AE7F-9A3A13A299AE}">
      <dgm:prSet/>
      <dgm:spPr/>
      <dgm:t>
        <a:bodyPr/>
        <a:lstStyle/>
        <a:p>
          <a:pPr>
            <a:defRPr b="1"/>
          </a:pPr>
          <a:r>
            <a:rPr lang="en-US"/>
            <a:t>XML</a:t>
          </a:r>
        </a:p>
      </dgm:t>
    </dgm:pt>
    <dgm:pt modelId="{78EED591-FC98-473C-97AB-BA12790D86A6}" type="parTrans" cxnId="{C708B405-C7B2-4143-8CD0-02439E485411}">
      <dgm:prSet/>
      <dgm:spPr/>
      <dgm:t>
        <a:bodyPr/>
        <a:lstStyle/>
        <a:p>
          <a:endParaRPr lang="en-US"/>
        </a:p>
      </dgm:t>
    </dgm:pt>
    <dgm:pt modelId="{1A3CE040-1925-4A6C-BC33-C1F4EE2072F0}" type="sibTrans" cxnId="{C708B405-C7B2-4143-8CD0-02439E485411}">
      <dgm:prSet/>
      <dgm:spPr/>
      <dgm:t>
        <a:bodyPr/>
        <a:lstStyle/>
        <a:p>
          <a:endParaRPr lang="en-US"/>
        </a:p>
      </dgm:t>
    </dgm:pt>
    <dgm:pt modelId="{79415269-2DD1-4BAC-9683-3F3FD12A0AD5}">
      <dgm:prSet/>
      <dgm:spPr/>
      <dgm:t>
        <a:bodyPr/>
        <a:lstStyle/>
        <a:p>
          <a:pPr>
            <a:defRPr b="1"/>
          </a:pPr>
          <a:r>
            <a:rPr lang="en-US"/>
            <a:t>Digital Library Content Management System</a:t>
          </a:r>
        </a:p>
      </dgm:t>
    </dgm:pt>
    <dgm:pt modelId="{C6061E7F-2D00-4C96-A584-7D4A11BD9D52}" type="parTrans" cxnId="{72D95D5A-00CF-4F9E-A7B0-71E46688DDA1}">
      <dgm:prSet/>
      <dgm:spPr/>
      <dgm:t>
        <a:bodyPr/>
        <a:lstStyle/>
        <a:p>
          <a:endParaRPr lang="en-US"/>
        </a:p>
      </dgm:t>
    </dgm:pt>
    <dgm:pt modelId="{A7F970CB-CAA3-4668-973D-0D1D1EE0F89C}" type="sibTrans" cxnId="{72D95D5A-00CF-4F9E-A7B0-71E46688DDA1}">
      <dgm:prSet/>
      <dgm:spPr/>
      <dgm:t>
        <a:bodyPr/>
        <a:lstStyle/>
        <a:p>
          <a:endParaRPr lang="en-US"/>
        </a:p>
      </dgm:t>
    </dgm:pt>
    <dgm:pt modelId="{D09BF518-9B20-467C-9EBF-E98B0EC374FC}" type="pres">
      <dgm:prSet presAssocID="{D1B50313-89E5-42C5-A73B-80AEF88FA6B4}" presName="root" presStyleCnt="0">
        <dgm:presLayoutVars>
          <dgm:dir/>
          <dgm:resizeHandles val="exact"/>
        </dgm:presLayoutVars>
      </dgm:prSet>
      <dgm:spPr/>
    </dgm:pt>
    <dgm:pt modelId="{259C90DD-A1C8-44B8-B036-AB0CB2CC93E1}" type="pres">
      <dgm:prSet presAssocID="{1135BD3A-DCBD-414E-9CF5-17F019649EFA}" presName="compNode" presStyleCnt="0"/>
      <dgm:spPr/>
    </dgm:pt>
    <dgm:pt modelId="{D8459D79-698C-4A22-86E3-676C68096C6D}" type="pres">
      <dgm:prSet presAssocID="{1135BD3A-DCBD-414E-9CF5-17F019649EFA}"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able"/>
        </a:ext>
      </dgm:extLst>
    </dgm:pt>
    <dgm:pt modelId="{20EE8A47-948D-4D2C-ABCE-50F988001438}" type="pres">
      <dgm:prSet presAssocID="{1135BD3A-DCBD-414E-9CF5-17F019649EFA}" presName="iconSpace" presStyleCnt="0"/>
      <dgm:spPr/>
    </dgm:pt>
    <dgm:pt modelId="{1943EDF6-6602-4FDE-8E1A-D04C4FCF8A76}" type="pres">
      <dgm:prSet presAssocID="{1135BD3A-DCBD-414E-9CF5-17F019649EFA}" presName="parTx" presStyleLbl="revTx" presStyleIdx="0" presStyleCnt="8">
        <dgm:presLayoutVars>
          <dgm:chMax val="0"/>
          <dgm:chPref val="0"/>
        </dgm:presLayoutVars>
      </dgm:prSet>
      <dgm:spPr/>
    </dgm:pt>
    <dgm:pt modelId="{62A8EDE1-676A-442F-9419-B42B878FE0EB}" type="pres">
      <dgm:prSet presAssocID="{1135BD3A-DCBD-414E-9CF5-17F019649EFA}" presName="txSpace" presStyleCnt="0"/>
      <dgm:spPr/>
    </dgm:pt>
    <dgm:pt modelId="{ED8214BB-24AA-47B8-AD77-3D948D1A3638}" type="pres">
      <dgm:prSet presAssocID="{1135BD3A-DCBD-414E-9CF5-17F019649EFA}" presName="desTx" presStyleLbl="revTx" presStyleIdx="1" presStyleCnt="8">
        <dgm:presLayoutVars/>
      </dgm:prSet>
      <dgm:spPr/>
    </dgm:pt>
    <dgm:pt modelId="{CBAEE88B-3154-4CD0-83A9-9024F7407F54}" type="pres">
      <dgm:prSet presAssocID="{D9E5D24D-1C25-4A4F-8BE6-08B97DAD8AF8}" presName="sibTrans" presStyleCnt="0"/>
      <dgm:spPr/>
    </dgm:pt>
    <dgm:pt modelId="{233E6E96-1974-417E-AA35-DAF24E539BD4}" type="pres">
      <dgm:prSet presAssocID="{90B652E8-4CF3-495B-BA94-01CBC6DA32C6}" presName="compNode" presStyleCnt="0"/>
      <dgm:spPr/>
    </dgm:pt>
    <dgm:pt modelId="{0A0164DF-02AF-40BA-98C1-B6DF432B0CBF}" type="pres">
      <dgm:prSet presAssocID="{90B652E8-4CF3-495B-BA94-01CBC6DA32C6}"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atabase"/>
        </a:ext>
      </dgm:extLst>
    </dgm:pt>
    <dgm:pt modelId="{7A0BD442-C714-402F-8818-9F0D24CBFE41}" type="pres">
      <dgm:prSet presAssocID="{90B652E8-4CF3-495B-BA94-01CBC6DA32C6}" presName="iconSpace" presStyleCnt="0"/>
      <dgm:spPr/>
    </dgm:pt>
    <dgm:pt modelId="{A2957367-33AD-47EE-98C8-A3B51130C5FD}" type="pres">
      <dgm:prSet presAssocID="{90B652E8-4CF3-495B-BA94-01CBC6DA32C6}" presName="parTx" presStyleLbl="revTx" presStyleIdx="2" presStyleCnt="8">
        <dgm:presLayoutVars>
          <dgm:chMax val="0"/>
          <dgm:chPref val="0"/>
        </dgm:presLayoutVars>
      </dgm:prSet>
      <dgm:spPr/>
    </dgm:pt>
    <dgm:pt modelId="{72CE6444-D818-4FE2-BEDA-BB3862F404B5}" type="pres">
      <dgm:prSet presAssocID="{90B652E8-4CF3-495B-BA94-01CBC6DA32C6}" presName="txSpace" presStyleCnt="0"/>
      <dgm:spPr/>
    </dgm:pt>
    <dgm:pt modelId="{FB2C6B72-9980-4938-9813-3853A25E26A9}" type="pres">
      <dgm:prSet presAssocID="{90B652E8-4CF3-495B-BA94-01CBC6DA32C6}" presName="desTx" presStyleLbl="revTx" presStyleIdx="3" presStyleCnt="8">
        <dgm:presLayoutVars/>
      </dgm:prSet>
      <dgm:spPr/>
    </dgm:pt>
    <dgm:pt modelId="{5F37B9F6-5DC4-4A2C-B40D-961CF2238551}" type="pres">
      <dgm:prSet presAssocID="{6E413674-3B81-4822-98B2-93C25C1883D7}" presName="sibTrans" presStyleCnt="0"/>
      <dgm:spPr/>
    </dgm:pt>
    <dgm:pt modelId="{8BAF5635-E9AD-4AC6-A01E-378D6B54DDF7}" type="pres">
      <dgm:prSet presAssocID="{970553A2-492B-4975-AE7F-9A3A13A299AE}" presName="compNode" presStyleCnt="0"/>
      <dgm:spPr/>
    </dgm:pt>
    <dgm:pt modelId="{2ADDF4EA-4A86-4E3E-A4EB-FB85F1D87189}" type="pres">
      <dgm:prSet presAssocID="{970553A2-492B-4975-AE7F-9A3A13A299AE}"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ocument"/>
        </a:ext>
      </dgm:extLst>
    </dgm:pt>
    <dgm:pt modelId="{65D27A3E-ACCD-4309-B794-508F95CDEC8E}" type="pres">
      <dgm:prSet presAssocID="{970553A2-492B-4975-AE7F-9A3A13A299AE}" presName="iconSpace" presStyleCnt="0"/>
      <dgm:spPr/>
    </dgm:pt>
    <dgm:pt modelId="{07F75A80-A0E0-41DA-A5FB-EA846162EB7A}" type="pres">
      <dgm:prSet presAssocID="{970553A2-492B-4975-AE7F-9A3A13A299AE}" presName="parTx" presStyleLbl="revTx" presStyleIdx="4" presStyleCnt="8">
        <dgm:presLayoutVars>
          <dgm:chMax val="0"/>
          <dgm:chPref val="0"/>
        </dgm:presLayoutVars>
      </dgm:prSet>
      <dgm:spPr/>
    </dgm:pt>
    <dgm:pt modelId="{8D5DAFFD-080D-4D34-9E1C-93FA00173F6D}" type="pres">
      <dgm:prSet presAssocID="{970553A2-492B-4975-AE7F-9A3A13A299AE}" presName="txSpace" presStyleCnt="0"/>
      <dgm:spPr/>
    </dgm:pt>
    <dgm:pt modelId="{6BF2ADC0-BBF7-46B8-A77A-0176E685C9A3}" type="pres">
      <dgm:prSet presAssocID="{970553A2-492B-4975-AE7F-9A3A13A299AE}" presName="desTx" presStyleLbl="revTx" presStyleIdx="5" presStyleCnt="8">
        <dgm:presLayoutVars/>
      </dgm:prSet>
      <dgm:spPr/>
    </dgm:pt>
    <dgm:pt modelId="{8B889867-8FE6-437E-BDC4-4D1603952C26}" type="pres">
      <dgm:prSet presAssocID="{1A3CE040-1925-4A6C-BC33-C1F4EE2072F0}" presName="sibTrans" presStyleCnt="0"/>
      <dgm:spPr/>
    </dgm:pt>
    <dgm:pt modelId="{89EEE0B4-75E1-4956-9792-6867BDD865B5}" type="pres">
      <dgm:prSet presAssocID="{79415269-2DD1-4BAC-9683-3F3FD12A0AD5}" presName="compNode" presStyleCnt="0"/>
      <dgm:spPr/>
    </dgm:pt>
    <dgm:pt modelId="{EEBED6E1-7523-4568-8022-EF73E4AB826D}" type="pres">
      <dgm:prSet presAssocID="{79415269-2DD1-4BAC-9683-3F3FD12A0AD5}"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ooks"/>
        </a:ext>
      </dgm:extLst>
    </dgm:pt>
    <dgm:pt modelId="{DD070C17-0B5E-4F1A-B242-9F9AA0801E94}" type="pres">
      <dgm:prSet presAssocID="{79415269-2DD1-4BAC-9683-3F3FD12A0AD5}" presName="iconSpace" presStyleCnt="0"/>
      <dgm:spPr/>
    </dgm:pt>
    <dgm:pt modelId="{2E65EE9E-71AB-4E82-B3FA-F7D43B61707F}" type="pres">
      <dgm:prSet presAssocID="{79415269-2DD1-4BAC-9683-3F3FD12A0AD5}" presName="parTx" presStyleLbl="revTx" presStyleIdx="6" presStyleCnt="8">
        <dgm:presLayoutVars>
          <dgm:chMax val="0"/>
          <dgm:chPref val="0"/>
        </dgm:presLayoutVars>
      </dgm:prSet>
      <dgm:spPr/>
    </dgm:pt>
    <dgm:pt modelId="{99C60F73-4350-41AA-8FF6-A44F6F6466EB}" type="pres">
      <dgm:prSet presAssocID="{79415269-2DD1-4BAC-9683-3F3FD12A0AD5}" presName="txSpace" presStyleCnt="0"/>
      <dgm:spPr/>
    </dgm:pt>
    <dgm:pt modelId="{CE339382-DE4F-4ADF-A587-7C159A9D69BC}" type="pres">
      <dgm:prSet presAssocID="{79415269-2DD1-4BAC-9683-3F3FD12A0AD5}" presName="desTx" presStyleLbl="revTx" presStyleIdx="7" presStyleCnt="8">
        <dgm:presLayoutVars/>
      </dgm:prSet>
      <dgm:spPr/>
    </dgm:pt>
  </dgm:ptLst>
  <dgm:cxnLst>
    <dgm:cxn modelId="{C708B405-C7B2-4143-8CD0-02439E485411}" srcId="{D1B50313-89E5-42C5-A73B-80AEF88FA6B4}" destId="{970553A2-492B-4975-AE7F-9A3A13A299AE}" srcOrd="2" destOrd="0" parTransId="{78EED591-FC98-473C-97AB-BA12790D86A6}" sibTransId="{1A3CE040-1925-4A6C-BC33-C1F4EE2072F0}"/>
    <dgm:cxn modelId="{0A42F430-4F3A-4260-BF0D-F34A863582A2}" srcId="{90B652E8-4CF3-495B-BA94-01CBC6DA32C6}" destId="{476F18A0-489D-4F71-B654-8111D3A98864}" srcOrd="0" destOrd="0" parTransId="{91E5C243-F738-4794-9EFE-A884ADC2029B}" sibTransId="{BEFD2EF2-68AF-45CC-BBF2-152F616C6EB8}"/>
    <dgm:cxn modelId="{28CD4A37-7558-4FAC-BEE5-645B0C661E83}" srcId="{90B652E8-4CF3-495B-BA94-01CBC6DA32C6}" destId="{CD46B8E0-57F0-4478-ACFC-530DC92593E5}" srcOrd="1" destOrd="0" parTransId="{88FBA003-F3FF-410C-ABD5-0105FD23601B}" sibTransId="{FB370767-13B4-4507-8648-3F53CA64AA02}"/>
    <dgm:cxn modelId="{1C702256-320A-43CF-8365-99199071C423}" type="presOf" srcId="{1135BD3A-DCBD-414E-9CF5-17F019649EFA}" destId="{1943EDF6-6602-4FDE-8E1A-D04C4FCF8A76}" srcOrd="0" destOrd="0" presId="urn:microsoft.com/office/officeart/2018/5/layout/CenteredIconLabelDescriptionList"/>
    <dgm:cxn modelId="{72D95D5A-00CF-4F9E-A7B0-71E46688DDA1}" srcId="{D1B50313-89E5-42C5-A73B-80AEF88FA6B4}" destId="{79415269-2DD1-4BAC-9683-3F3FD12A0AD5}" srcOrd="3" destOrd="0" parTransId="{C6061E7F-2D00-4C96-A584-7D4A11BD9D52}" sibTransId="{A7F970CB-CAA3-4668-973D-0D1D1EE0F89C}"/>
    <dgm:cxn modelId="{F877DD7A-799C-4F91-8167-3EAA352E0A99}" srcId="{1135BD3A-DCBD-414E-9CF5-17F019649EFA}" destId="{9C4A62A7-2D71-4455-8E8B-AECD72BD165B}" srcOrd="0" destOrd="0" parTransId="{60C19F2A-77D8-4FEB-A3E7-7AAE9595D04F}" sibTransId="{0CA9DE8D-7941-41AC-9747-DF1D368BAC70}"/>
    <dgm:cxn modelId="{63E15F8A-7799-4BA0-A629-19F8D7433514}" type="presOf" srcId="{476F18A0-489D-4F71-B654-8111D3A98864}" destId="{FB2C6B72-9980-4938-9813-3853A25E26A9}" srcOrd="0" destOrd="0" presId="urn:microsoft.com/office/officeart/2018/5/layout/CenteredIconLabelDescriptionList"/>
    <dgm:cxn modelId="{50F4FE93-1F1A-4252-821A-DBF395BD6A46}" type="presOf" srcId="{CD46B8E0-57F0-4478-ACFC-530DC92593E5}" destId="{FB2C6B72-9980-4938-9813-3853A25E26A9}" srcOrd="0" destOrd="1" presId="urn:microsoft.com/office/officeart/2018/5/layout/CenteredIconLabelDescriptionList"/>
    <dgm:cxn modelId="{487D68A2-DA01-4208-AA61-9D4711AA9E2C}" type="presOf" srcId="{79415269-2DD1-4BAC-9683-3F3FD12A0AD5}" destId="{2E65EE9E-71AB-4E82-B3FA-F7D43B61707F}" srcOrd="0" destOrd="0" presId="urn:microsoft.com/office/officeart/2018/5/layout/CenteredIconLabelDescriptionList"/>
    <dgm:cxn modelId="{1F5DF8C5-C4D2-4ED7-B84F-759C202E22C6}" srcId="{D1B50313-89E5-42C5-A73B-80AEF88FA6B4}" destId="{90B652E8-4CF3-495B-BA94-01CBC6DA32C6}" srcOrd="1" destOrd="0" parTransId="{F34012A3-2141-4716-A905-2750A3EDA077}" sibTransId="{6E413674-3B81-4822-98B2-93C25C1883D7}"/>
    <dgm:cxn modelId="{F4B1B1CC-7070-4850-A8A4-AC6BEC2D2FD4}" type="presOf" srcId="{9C4A62A7-2D71-4455-8E8B-AECD72BD165B}" destId="{ED8214BB-24AA-47B8-AD77-3D948D1A3638}" srcOrd="0" destOrd="0" presId="urn:microsoft.com/office/officeart/2018/5/layout/CenteredIconLabelDescriptionList"/>
    <dgm:cxn modelId="{C8DBBCD7-6044-4CFA-B17D-BFFD478ECCB3}" type="presOf" srcId="{970553A2-492B-4975-AE7F-9A3A13A299AE}" destId="{07F75A80-A0E0-41DA-A5FB-EA846162EB7A}" srcOrd="0" destOrd="0" presId="urn:microsoft.com/office/officeart/2018/5/layout/CenteredIconLabelDescriptionList"/>
    <dgm:cxn modelId="{F9DC5ADC-D720-48A4-8C7C-810835847129}" srcId="{D1B50313-89E5-42C5-A73B-80AEF88FA6B4}" destId="{1135BD3A-DCBD-414E-9CF5-17F019649EFA}" srcOrd="0" destOrd="0" parTransId="{C5F1296B-0F19-4C8B-93DF-4A58DC1572B8}" sibTransId="{D9E5D24D-1C25-4A4F-8BE6-08B97DAD8AF8}"/>
    <dgm:cxn modelId="{1B4925E7-25C8-45A6-A074-9E5C3D29D716}" type="presOf" srcId="{90B652E8-4CF3-495B-BA94-01CBC6DA32C6}" destId="{A2957367-33AD-47EE-98C8-A3B51130C5FD}" srcOrd="0" destOrd="0" presId="urn:microsoft.com/office/officeart/2018/5/layout/CenteredIconLabelDescriptionList"/>
    <dgm:cxn modelId="{3A4EA1FC-F50C-4136-9FD9-82532CB3B4F3}" type="presOf" srcId="{D1B50313-89E5-42C5-A73B-80AEF88FA6B4}" destId="{D09BF518-9B20-467C-9EBF-E98B0EC374FC}" srcOrd="0" destOrd="0" presId="urn:microsoft.com/office/officeart/2018/5/layout/CenteredIconLabelDescriptionList"/>
    <dgm:cxn modelId="{AC3A2AED-AE39-48C2-AE44-DD3BB4089971}" type="presParOf" srcId="{D09BF518-9B20-467C-9EBF-E98B0EC374FC}" destId="{259C90DD-A1C8-44B8-B036-AB0CB2CC93E1}" srcOrd="0" destOrd="0" presId="urn:microsoft.com/office/officeart/2018/5/layout/CenteredIconLabelDescriptionList"/>
    <dgm:cxn modelId="{373EEB53-DFE3-4333-AD49-8D992CBD03D6}" type="presParOf" srcId="{259C90DD-A1C8-44B8-B036-AB0CB2CC93E1}" destId="{D8459D79-698C-4A22-86E3-676C68096C6D}" srcOrd="0" destOrd="0" presId="urn:microsoft.com/office/officeart/2018/5/layout/CenteredIconLabelDescriptionList"/>
    <dgm:cxn modelId="{DD8DF637-19BC-42C9-953B-696DD8C211A2}" type="presParOf" srcId="{259C90DD-A1C8-44B8-B036-AB0CB2CC93E1}" destId="{20EE8A47-948D-4D2C-ABCE-50F988001438}" srcOrd="1" destOrd="0" presId="urn:microsoft.com/office/officeart/2018/5/layout/CenteredIconLabelDescriptionList"/>
    <dgm:cxn modelId="{7C23D437-956E-4BFF-82BD-ACD2E5F7BC81}" type="presParOf" srcId="{259C90DD-A1C8-44B8-B036-AB0CB2CC93E1}" destId="{1943EDF6-6602-4FDE-8E1A-D04C4FCF8A76}" srcOrd="2" destOrd="0" presId="urn:microsoft.com/office/officeart/2018/5/layout/CenteredIconLabelDescriptionList"/>
    <dgm:cxn modelId="{DA5B9920-50EC-4ECF-9FA7-27BE19D4D038}" type="presParOf" srcId="{259C90DD-A1C8-44B8-B036-AB0CB2CC93E1}" destId="{62A8EDE1-676A-442F-9419-B42B878FE0EB}" srcOrd="3" destOrd="0" presId="urn:microsoft.com/office/officeart/2018/5/layout/CenteredIconLabelDescriptionList"/>
    <dgm:cxn modelId="{17285901-3365-41AA-ACF6-E381B869679F}" type="presParOf" srcId="{259C90DD-A1C8-44B8-B036-AB0CB2CC93E1}" destId="{ED8214BB-24AA-47B8-AD77-3D948D1A3638}" srcOrd="4" destOrd="0" presId="urn:microsoft.com/office/officeart/2018/5/layout/CenteredIconLabelDescriptionList"/>
    <dgm:cxn modelId="{A851818C-A4E2-4889-9704-D75198796196}" type="presParOf" srcId="{D09BF518-9B20-467C-9EBF-E98B0EC374FC}" destId="{CBAEE88B-3154-4CD0-83A9-9024F7407F54}" srcOrd="1" destOrd="0" presId="urn:microsoft.com/office/officeart/2018/5/layout/CenteredIconLabelDescriptionList"/>
    <dgm:cxn modelId="{10446882-F086-4E80-8649-0ABAFA0582EA}" type="presParOf" srcId="{D09BF518-9B20-467C-9EBF-E98B0EC374FC}" destId="{233E6E96-1974-417E-AA35-DAF24E539BD4}" srcOrd="2" destOrd="0" presId="urn:microsoft.com/office/officeart/2018/5/layout/CenteredIconLabelDescriptionList"/>
    <dgm:cxn modelId="{90FEB374-D21F-4802-9A69-F73DE9147E57}" type="presParOf" srcId="{233E6E96-1974-417E-AA35-DAF24E539BD4}" destId="{0A0164DF-02AF-40BA-98C1-B6DF432B0CBF}" srcOrd="0" destOrd="0" presId="urn:microsoft.com/office/officeart/2018/5/layout/CenteredIconLabelDescriptionList"/>
    <dgm:cxn modelId="{378FA492-412E-40B0-89D5-E6425BA493EC}" type="presParOf" srcId="{233E6E96-1974-417E-AA35-DAF24E539BD4}" destId="{7A0BD442-C714-402F-8818-9F0D24CBFE41}" srcOrd="1" destOrd="0" presId="urn:microsoft.com/office/officeart/2018/5/layout/CenteredIconLabelDescriptionList"/>
    <dgm:cxn modelId="{8C8D735C-66A1-4AF1-976B-5541B449F403}" type="presParOf" srcId="{233E6E96-1974-417E-AA35-DAF24E539BD4}" destId="{A2957367-33AD-47EE-98C8-A3B51130C5FD}" srcOrd="2" destOrd="0" presId="urn:microsoft.com/office/officeart/2018/5/layout/CenteredIconLabelDescriptionList"/>
    <dgm:cxn modelId="{98F098A0-7A04-48B8-A9B0-C5B3D0B11A27}" type="presParOf" srcId="{233E6E96-1974-417E-AA35-DAF24E539BD4}" destId="{72CE6444-D818-4FE2-BEDA-BB3862F404B5}" srcOrd="3" destOrd="0" presId="urn:microsoft.com/office/officeart/2018/5/layout/CenteredIconLabelDescriptionList"/>
    <dgm:cxn modelId="{EA899C4E-37E7-413E-A21B-91FE2CAE048F}" type="presParOf" srcId="{233E6E96-1974-417E-AA35-DAF24E539BD4}" destId="{FB2C6B72-9980-4938-9813-3853A25E26A9}" srcOrd="4" destOrd="0" presId="urn:microsoft.com/office/officeart/2018/5/layout/CenteredIconLabelDescriptionList"/>
    <dgm:cxn modelId="{73673626-1B85-4BEA-B0BF-2DEB96AFFAA3}" type="presParOf" srcId="{D09BF518-9B20-467C-9EBF-E98B0EC374FC}" destId="{5F37B9F6-5DC4-4A2C-B40D-961CF2238551}" srcOrd="3" destOrd="0" presId="urn:microsoft.com/office/officeart/2018/5/layout/CenteredIconLabelDescriptionList"/>
    <dgm:cxn modelId="{FE3B2F89-E287-45F9-8955-A4213D8CA578}" type="presParOf" srcId="{D09BF518-9B20-467C-9EBF-E98B0EC374FC}" destId="{8BAF5635-E9AD-4AC6-A01E-378D6B54DDF7}" srcOrd="4" destOrd="0" presId="urn:microsoft.com/office/officeart/2018/5/layout/CenteredIconLabelDescriptionList"/>
    <dgm:cxn modelId="{0B06DC3D-4189-4DF3-A9CA-D2AA16A76D29}" type="presParOf" srcId="{8BAF5635-E9AD-4AC6-A01E-378D6B54DDF7}" destId="{2ADDF4EA-4A86-4E3E-A4EB-FB85F1D87189}" srcOrd="0" destOrd="0" presId="urn:microsoft.com/office/officeart/2018/5/layout/CenteredIconLabelDescriptionList"/>
    <dgm:cxn modelId="{248DB633-77E3-4B35-B920-9EE2AFCBCE0E}" type="presParOf" srcId="{8BAF5635-E9AD-4AC6-A01E-378D6B54DDF7}" destId="{65D27A3E-ACCD-4309-B794-508F95CDEC8E}" srcOrd="1" destOrd="0" presId="urn:microsoft.com/office/officeart/2018/5/layout/CenteredIconLabelDescriptionList"/>
    <dgm:cxn modelId="{26A6B3B0-79B9-4458-862F-F08083E5B92B}" type="presParOf" srcId="{8BAF5635-E9AD-4AC6-A01E-378D6B54DDF7}" destId="{07F75A80-A0E0-41DA-A5FB-EA846162EB7A}" srcOrd="2" destOrd="0" presId="urn:microsoft.com/office/officeart/2018/5/layout/CenteredIconLabelDescriptionList"/>
    <dgm:cxn modelId="{4F89E40A-28BF-4B0B-9132-582DB1086E30}" type="presParOf" srcId="{8BAF5635-E9AD-4AC6-A01E-378D6B54DDF7}" destId="{8D5DAFFD-080D-4D34-9E1C-93FA00173F6D}" srcOrd="3" destOrd="0" presId="urn:microsoft.com/office/officeart/2018/5/layout/CenteredIconLabelDescriptionList"/>
    <dgm:cxn modelId="{1923CB14-E871-406E-91D4-A9F2A6254482}" type="presParOf" srcId="{8BAF5635-E9AD-4AC6-A01E-378D6B54DDF7}" destId="{6BF2ADC0-BBF7-46B8-A77A-0176E685C9A3}" srcOrd="4" destOrd="0" presId="urn:microsoft.com/office/officeart/2018/5/layout/CenteredIconLabelDescriptionList"/>
    <dgm:cxn modelId="{C5014486-6580-4125-9DDA-6E470E404B4F}" type="presParOf" srcId="{D09BF518-9B20-467C-9EBF-E98B0EC374FC}" destId="{8B889867-8FE6-437E-BDC4-4D1603952C26}" srcOrd="5" destOrd="0" presId="urn:microsoft.com/office/officeart/2018/5/layout/CenteredIconLabelDescriptionList"/>
    <dgm:cxn modelId="{D229C1F6-AB67-4A1F-907C-9773617A5BC6}" type="presParOf" srcId="{D09BF518-9B20-467C-9EBF-E98B0EC374FC}" destId="{89EEE0B4-75E1-4956-9792-6867BDD865B5}" srcOrd="6" destOrd="0" presId="urn:microsoft.com/office/officeart/2018/5/layout/CenteredIconLabelDescriptionList"/>
    <dgm:cxn modelId="{A84A1884-5212-4E2F-A41A-211EE61FE394}" type="presParOf" srcId="{89EEE0B4-75E1-4956-9792-6867BDD865B5}" destId="{EEBED6E1-7523-4568-8022-EF73E4AB826D}" srcOrd="0" destOrd="0" presId="urn:microsoft.com/office/officeart/2018/5/layout/CenteredIconLabelDescriptionList"/>
    <dgm:cxn modelId="{C2F873F8-D9E0-4A23-BA46-596EF3BE5A7B}" type="presParOf" srcId="{89EEE0B4-75E1-4956-9792-6867BDD865B5}" destId="{DD070C17-0B5E-4F1A-B242-9F9AA0801E94}" srcOrd="1" destOrd="0" presId="urn:microsoft.com/office/officeart/2018/5/layout/CenteredIconLabelDescriptionList"/>
    <dgm:cxn modelId="{C1D3EDEE-C90D-4455-9372-4FBD0E9E66D7}" type="presParOf" srcId="{89EEE0B4-75E1-4956-9792-6867BDD865B5}" destId="{2E65EE9E-71AB-4E82-B3FA-F7D43B61707F}" srcOrd="2" destOrd="0" presId="urn:microsoft.com/office/officeart/2018/5/layout/CenteredIconLabelDescriptionList"/>
    <dgm:cxn modelId="{6D323C4D-22DB-47D1-B75E-1920FB9DDE5B}" type="presParOf" srcId="{89EEE0B4-75E1-4956-9792-6867BDD865B5}" destId="{99C60F73-4350-41AA-8FF6-A44F6F6466EB}" srcOrd="3" destOrd="0" presId="urn:microsoft.com/office/officeart/2018/5/layout/CenteredIconLabelDescriptionList"/>
    <dgm:cxn modelId="{72F26B56-0631-424B-B92A-75767B94CCEB}" type="presParOf" srcId="{89EEE0B4-75E1-4956-9792-6867BDD865B5}" destId="{CE339382-DE4F-4ADF-A587-7C159A9D69BC}"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335683F6-C8E8-46F6-A0DA-51CCE4BE10C5}" type="doc">
      <dgm:prSet loTypeId="urn:microsoft.com/office/officeart/2018/5/layout/CenteredIconLabelDescriptionList" loCatId="icon" qsTypeId="urn:microsoft.com/office/officeart/2005/8/quickstyle/simple1" qsCatId="simple" csTypeId="urn:microsoft.com/office/officeart/2018/5/colors/Iconchunking_neutralbg_accent1_2" csCatId="accent1" phldr="1"/>
      <dgm:spPr/>
      <dgm:t>
        <a:bodyPr/>
        <a:lstStyle/>
        <a:p>
          <a:endParaRPr lang="en-US"/>
        </a:p>
      </dgm:t>
    </dgm:pt>
    <dgm:pt modelId="{CC2C3707-112F-47F2-8381-64281A0C2CE8}">
      <dgm:prSet/>
      <dgm:spPr/>
      <dgm:t>
        <a:bodyPr/>
        <a:lstStyle/>
        <a:p>
          <a:pPr>
            <a:defRPr b="1"/>
          </a:pPr>
          <a:r>
            <a:rPr lang="en-US"/>
            <a:t>Vocabularies</a:t>
          </a:r>
        </a:p>
      </dgm:t>
    </dgm:pt>
    <dgm:pt modelId="{4D5368F0-8F8E-43AA-994A-D967639CA20D}" type="parTrans" cxnId="{28C6753D-3F6C-4E80-BF23-F3CA5A946097}">
      <dgm:prSet/>
      <dgm:spPr/>
      <dgm:t>
        <a:bodyPr/>
        <a:lstStyle/>
        <a:p>
          <a:endParaRPr lang="en-US"/>
        </a:p>
      </dgm:t>
    </dgm:pt>
    <dgm:pt modelId="{E0D3B194-9CA1-48FD-B75A-1B35795064FB}" type="sibTrans" cxnId="{28C6753D-3F6C-4E80-BF23-F3CA5A946097}">
      <dgm:prSet/>
      <dgm:spPr/>
      <dgm:t>
        <a:bodyPr/>
        <a:lstStyle/>
        <a:p>
          <a:endParaRPr lang="en-US"/>
        </a:p>
      </dgm:t>
    </dgm:pt>
    <dgm:pt modelId="{7E4C9993-40CC-43BD-9F09-7BB1729D85F6}">
      <dgm:prSet/>
      <dgm:spPr/>
      <dgm:t>
        <a:bodyPr/>
        <a:lstStyle/>
        <a:p>
          <a:r>
            <a:rPr lang="en-US"/>
            <a:t>AACR</a:t>
          </a:r>
        </a:p>
      </dgm:t>
    </dgm:pt>
    <dgm:pt modelId="{88D89273-B899-494E-A29A-EB93CB378D54}" type="parTrans" cxnId="{3DDA4B0A-E337-41B2-AA64-8C771F7A5CD7}">
      <dgm:prSet/>
      <dgm:spPr/>
      <dgm:t>
        <a:bodyPr/>
        <a:lstStyle/>
        <a:p>
          <a:endParaRPr lang="en-US"/>
        </a:p>
      </dgm:t>
    </dgm:pt>
    <dgm:pt modelId="{289DB1BA-464A-44D8-B112-0DA035094E24}" type="sibTrans" cxnId="{3DDA4B0A-E337-41B2-AA64-8C771F7A5CD7}">
      <dgm:prSet/>
      <dgm:spPr/>
      <dgm:t>
        <a:bodyPr/>
        <a:lstStyle/>
        <a:p>
          <a:endParaRPr lang="en-US"/>
        </a:p>
      </dgm:t>
    </dgm:pt>
    <dgm:pt modelId="{C4D18F61-7374-4733-81F2-0B34E9A5C7D1}">
      <dgm:prSet/>
      <dgm:spPr/>
      <dgm:t>
        <a:bodyPr/>
        <a:lstStyle/>
        <a:p>
          <a:r>
            <a:rPr lang="en-US"/>
            <a:t>RDA</a:t>
          </a:r>
        </a:p>
      </dgm:t>
    </dgm:pt>
    <dgm:pt modelId="{B407359F-ADEE-47E8-AA82-F9C97096F192}" type="parTrans" cxnId="{602D7838-6B24-4E79-BA01-45BCD2662BFE}">
      <dgm:prSet/>
      <dgm:spPr/>
      <dgm:t>
        <a:bodyPr/>
        <a:lstStyle/>
        <a:p>
          <a:endParaRPr lang="en-US"/>
        </a:p>
      </dgm:t>
    </dgm:pt>
    <dgm:pt modelId="{2FDD9417-51B6-494E-A126-CAEA4AECF173}" type="sibTrans" cxnId="{602D7838-6B24-4E79-BA01-45BCD2662BFE}">
      <dgm:prSet/>
      <dgm:spPr/>
      <dgm:t>
        <a:bodyPr/>
        <a:lstStyle/>
        <a:p>
          <a:endParaRPr lang="en-US"/>
        </a:p>
      </dgm:t>
    </dgm:pt>
    <dgm:pt modelId="{EE3E304F-0D6B-43A0-94DC-C7EF7B611307}">
      <dgm:prSet/>
      <dgm:spPr/>
      <dgm:t>
        <a:bodyPr/>
        <a:lstStyle/>
        <a:p>
          <a:pPr>
            <a:defRPr b="1"/>
          </a:pPr>
          <a:r>
            <a:rPr lang="en-US"/>
            <a:t>Genre</a:t>
          </a:r>
        </a:p>
      </dgm:t>
    </dgm:pt>
    <dgm:pt modelId="{92A5B09B-2097-4FDC-8AEA-57B1D73FC0BD}" type="parTrans" cxnId="{633C3520-9CB6-4136-99AB-A91FCA09EC3C}">
      <dgm:prSet/>
      <dgm:spPr/>
      <dgm:t>
        <a:bodyPr/>
        <a:lstStyle/>
        <a:p>
          <a:endParaRPr lang="en-US"/>
        </a:p>
      </dgm:t>
    </dgm:pt>
    <dgm:pt modelId="{71559E87-0D44-43CE-8D91-A2B20FA25327}" type="sibTrans" cxnId="{633C3520-9CB6-4136-99AB-A91FCA09EC3C}">
      <dgm:prSet/>
      <dgm:spPr/>
      <dgm:t>
        <a:bodyPr/>
        <a:lstStyle/>
        <a:p>
          <a:endParaRPr lang="en-US"/>
        </a:p>
      </dgm:t>
    </dgm:pt>
    <dgm:pt modelId="{B9273CB7-BDE1-4723-9831-A6C3C4B719C8}">
      <dgm:prSet/>
      <dgm:spPr/>
      <dgm:t>
        <a:bodyPr/>
        <a:lstStyle/>
        <a:p>
          <a:r>
            <a:rPr lang="en-US"/>
            <a:t>AAT (Art and Architecture Thesaurus)</a:t>
          </a:r>
        </a:p>
      </dgm:t>
    </dgm:pt>
    <dgm:pt modelId="{E9DD8979-2739-4D93-BACE-04FC87D63445}" type="parTrans" cxnId="{9CA56E06-E162-4ED3-B5D0-118B146226FF}">
      <dgm:prSet/>
      <dgm:spPr/>
      <dgm:t>
        <a:bodyPr/>
        <a:lstStyle/>
        <a:p>
          <a:endParaRPr lang="en-US"/>
        </a:p>
      </dgm:t>
    </dgm:pt>
    <dgm:pt modelId="{64D8A1E6-6F97-42B5-8EDB-80765CACFAFE}" type="sibTrans" cxnId="{9CA56E06-E162-4ED3-B5D0-118B146226FF}">
      <dgm:prSet/>
      <dgm:spPr/>
      <dgm:t>
        <a:bodyPr/>
        <a:lstStyle/>
        <a:p>
          <a:endParaRPr lang="en-US"/>
        </a:p>
      </dgm:t>
    </dgm:pt>
    <dgm:pt modelId="{CEDC00D3-AB98-4AA3-A54A-103BB0E36E29}">
      <dgm:prSet/>
      <dgm:spPr/>
      <dgm:t>
        <a:bodyPr/>
        <a:lstStyle/>
        <a:p>
          <a:pPr>
            <a:defRPr b="1"/>
          </a:pPr>
          <a:r>
            <a:rPr lang="en-US"/>
            <a:t>Rules for Archival Description</a:t>
          </a:r>
        </a:p>
      </dgm:t>
    </dgm:pt>
    <dgm:pt modelId="{C103F498-3A9F-4648-B665-EFF11A0D3F60}" type="parTrans" cxnId="{6FA41EDF-2870-4274-A824-63BB80CA8246}">
      <dgm:prSet/>
      <dgm:spPr/>
      <dgm:t>
        <a:bodyPr/>
        <a:lstStyle/>
        <a:p>
          <a:endParaRPr lang="en-US"/>
        </a:p>
      </dgm:t>
    </dgm:pt>
    <dgm:pt modelId="{75246131-FC42-4CD7-AC30-7400EC170D10}" type="sibTrans" cxnId="{6FA41EDF-2870-4274-A824-63BB80CA8246}">
      <dgm:prSet/>
      <dgm:spPr/>
      <dgm:t>
        <a:bodyPr/>
        <a:lstStyle/>
        <a:p>
          <a:endParaRPr lang="en-US"/>
        </a:p>
      </dgm:t>
    </dgm:pt>
    <dgm:pt modelId="{2F03BC8E-DAC4-48F1-9367-30BEF30609DF}">
      <dgm:prSet/>
      <dgm:spPr/>
      <dgm:t>
        <a:bodyPr/>
        <a:lstStyle/>
        <a:p>
          <a:r>
            <a:rPr lang="en-US"/>
            <a:t>RAD (Rules of Archival Description)</a:t>
          </a:r>
        </a:p>
      </dgm:t>
    </dgm:pt>
    <dgm:pt modelId="{20F5D06F-56AA-4084-9D98-62AF76A48C27}" type="parTrans" cxnId="{40FE3F9A-7959-481D-917B-2AEE705DC042}">
      <dgm:prSet/>
      <dgm:spPr/>
      <dgm:t>
        <a:bodyPr/>
        <a:lstStyle/>
        <a:p>
          <a:endParaRPr lang="en-US"/>
        </a:p>
      </dgm:t>
    </dgm:pt>
    <dgm:pt modelId="{24403887-1444-48A1-8BE5-42B1C8ECBA25}" type="sibTrans" cxnId="{40FE3F9A-7959-481D-917B-2AEE705DC042}">
      <dgm:prSet/>
      <dgm:spPr/>
      <dgm:t>
        <a:bodyPr/>
        <a:lstStyle/>
        <a:p>
          <a:endParaRPr lang="en-US"/>
        </a:p>
      </dgm:t>
    </dgm:pt>
    <dgm:pt modelId="{8381D945-044A-462A-83C8-D8A8E4B9DAD7}">
      <dgm:prSet/>
      <dgm:spPr/>
      <dgm:t>
        <a:bodyPr/>
        <a:lstStyle/>
        <a:p>
          <a:r>
            <a:rPr lang="en-US"/>
            <a:t>DACS (Describing Archives Content Standard)</a:t>
          </a:r>
        </a:p>
      </dgm:t>
    </dgm:pt>
    <dgm:pt modelId="{E61AADFA-1D6F-4CAB-8358-2C67B684423D}" type="parTrans" cxnId="{FF9B0F2A-7355-4D75-A22B-F97DD3066C8A}">
      <dgm:prSet/>
      <dgm:spPr/>
      <dgm:t>
        <a:bodyPr/>
        <a:lstStyle/>
        <a:p>
          <a:endParaRPr lang="en-US"/>
        </a:p>
      </dgm:t>
    </dgm:pt>
    <dgm:pt modelId="{C108E802-1A3C-4579-A990-77ECC5328FF1}" type="sibTrans" cxnId="{FF9B0F2A-7355-4D75-A22B-F97DD3066C8A}">
      <dgm:prSet/>
      <dgm:spPr/>
      <dgm:t>
        <a:bodyPr/>
        <a:lstStyle/>
        <a:p>
          <a:endParaRPr lang="en-US"/>
        </a:p>
      </dgm:t>
    </dgm:pt>
    <dgm:pt modelId="{D5C082AB-643D-448F-9D9F-C4098AF335B1}" type="pres">
      <dgm:prSet presAssocID="{335683F6-C8E8-46F6-A0DA-51CCE4BE10C5}" presName="root" presStyleCnt="0">
        <dgm:presLayoutVars>
          <dgm:dir/>
          <dgm:resizeHandles val="exact"/>
        </dgm:presLayoutVars>
      </dgm:prSet>
      <dgm:spPr/>
    </dgm:pt>
    <dgm:pt modelId="{33FB2FC6-1229-49BE-B1BF-2D97AF746E1F}" type="pres">
      <dgm:prSet presAssocID="{CC2C3707-112F-47F2-8381-64281A0C2CE8}" presName="compNode" presStyleCnt="0"/>
      <dgm:spPr/>
    </dgm:pt>
    <dgm:pt modelId="{C4A9FDBA-D2E4-4354-9C71-1B6B2BA18620}" type="pres">
      <dgm:prSet presAssocID="{CC2C3707-112F-47F2-8381-64281A0C2CE8}"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ooks"/>
        </a:ext>
      </dgm:extLst>
    </dgm:pt>
    <dgm:pt modelId="{07CF0CB1-C92E-4C8E-BE76-8320FC1D2F97}" type="pres">
      <dgm:prSet presAssocID="{CC2C3707-112F-47F2-8381-64281A0C2CE8}" presName="iconSpace" presStyleCnt="0"/>
      <dgm:spPr/>
    </dgm:pt>
    <dgm:pt modelId="{BF37FF4D-B1CA-41F5-A35B-6B1117DFF7BB}" type="pres">
      <dgm:prSet presAssocID="{CC2C3707-112F-47F2-8381-64281A0C2CE8}" presName="parTx" presStyleLbl="revTx" presStyleIdx="0" presStyleCnt="6">
        <dgm:presLayoutVars>
          <dgm:chMax val="0"/>
          <dgm:chPref val="0"/>
        </dgm:presLayoutVars>
      </dgm:prSet>
      <dgm:spPr/>
    </dgm:pt>
    <dgm:pt modelId="{11DAC009-E1C8-458B-88CD-8CEA7281F28B}" type="pres">
      <dgm:prSet presAssocID="{CC2C3707-112F-47F2-8381-64281A0C2CE8}" presName="txSpace" presStyleCnt="0"/>
      <dgm:spPr/>
    </dgm:pt>
    <dgm:pt modelId="{15D54F92-0E83-4FCB-B8B8-0CEA85BFAB59}" type="pres">
      <dgm:prSet presAssocID="{CC2C3707-112F-47F2-8381-64281A0C2CE8}" presName="desTx" presStyleLbl="revTx" presStyleIdx="1" presStyleCnt="6">
        <dgm:presLayoutVars/>
      </dgm:prSet>
      <dgm:spPr/>
    </dgm:pt>
    <dgm:pt modelId="{7C3A4FB7-23DA-4301-AA47-3A61549D4E5C}" type="pres">
      <dgm:prSet presAssocID="{E0D3B194-9CA1-48FD-B75A-1B35795064FB}" presName="sibTrans" presStyleCnt="0"/>
      <dgm:spPr/>
    </dgm:pt>
    <dgm:pt modelId="{1CD2FF12-8B6E-40EC-A0AE-EF5A38D9C94D}" type="pres">
      <dgm:prSet presAssocID="{EE3E304F-0D6B-43A0-94DC-C7EF7B611307}" presName="compNode" presStyleCnt="0"/>
      <dgm:spPr/>
    </dgm:pt>
    <dgm:pt modelId="{787FC1F9-9369-4BCB-98D8-DE37725DCE7D}" type="pres">
      <dgm:prSet presAssocID="{EE3E304F-0D6B-43A0-94DC-C7EF7B611307}"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rontosaurus"/>
        </a:ext>
      </dgm:extLst>
    </dgm:pt>
    <dgm:pt modelId="{5E77B0C8-7D32-4B74-B681-36E50E5C455A}" type="pres">
      <dgm:prSet presAssocID="{EE3E304F-0D6B-43A0-94DC-C7EF7B611307}" presName="iconSpace" presStyleCnt="0"/>
      <dgm:spPr/>
    </dgm:pt>
    <dgm:pt modelId="{48E5F1B6-BF48-4EFE-85E0-CE4441C61CE0}" type="pres">
      <dgm:prSet presAssocID="{EE3E304F-0D6B-43A0-94DC-C7EF7B611307}" presName="parTx" presStyleLbl="revTx" presStyleIdx="2" presStyleCnt="6">
        <dgm:presLayoutVars>
          <dgm:chMax val="0"/>
          <dgm:chPref val="0"/>
        </dgm:presLayoutVars>
      </dgm:prSet>
      <dgm:spPr/>
    </dgm:pt>
    <dgm:pt modelId="{9983C1C9-3814-40F8-88D9-2B97CF83C51F}" type="pres">
      <dgm:prSet presAssocID="{EE3E304F-0D6B-43A0-94DC-C7EF7B611307}" presName="txSpace" presStyleCnt="0"/>
      <dgm:spPr/>
    </dgm:pt>
    <dgm:pt modelId="{2E7A58B2-8829-4B24-AE4F-55FF918FA425}" type="pres">
      <dgm:prSet presAssocID="{EE3E304F-0D6B-43A0-94DC-C7EF7B611307}" presName="desTx" presStyleLbl="revTx" presStyleIdx="3" presStyleCnt="6">
        <dgm:presLayoutVars/>
      </dgm:prSet>
      <dgm:spPr/>
    </dgm:pt>
    <dgm:pt modelId="{72EEE8AC-4A2B-4C4F-BD6B-A949B0ED367E}" type="pres">
      <dgm:prSet presAssocID="{71559E87-0D44-43CE-8D91-A2B20FA25327}" presName="sibTrans" presStyleCnt="0"/>
      <dgm:spPr/>
    </dgm:pt>
    <dgm:pt modelId="{837B0471-880D-49CE-8004-B1235A6C8C61}" type="pres">
      <dgm:prSet presAssocID="{CEDC00D3-AB98-4AA3-A54A-103BB0E36E29}" presName="compNode" presStyleCnt="0"/>
      <dgm:spPr/>
    </dgm:pt>
    <dgm:pt modelId="{05333CD9-70D1-4C6D-A149-842EF1EBD1EB}" type="pres">
      <dgm:prSet presAssocID="{CEDC00D3-AB98-4AA3-A54A-103BB0E36E29}"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Open Folder"/>
        </a:ext>
      </dgm:extLst>
    </dgm:pt>
    <dgm:pt modelId="{5071A6A7-91AC-4933-8A2F-E060566F5E98}" type="pres">
      <dgm:prSet presAssocID="{CEDC00D3-AB98-4AA3-A54A-103BB0E36E29}" presName="iconSpace" presStyleCnt="0"/>
      <dgm:spPr/>
    </dgm:pt>
    <dgm:pt modelId="{ECD00B05-B44F-46E7-AB31-A1F924A92B9B}" type="pres">
      <dgm:prSet presAssocID="{CEDC00D3-AB98-4AA3-A54A-103BB0E36E29}" presName="parTx" presStyleLbl="revTx" presStyleIdx="4" presStyleCnt="6">
        <dgm:presLayoutVars>
          <dgm:chMax val="0"/>
          <dgm:chPref val="0"/>
        </dgm:presLayoutVars>
      </dgm:prSet>
      <dgm:spPr/>
    </dgm:pt>
    <dgm:pt modelId="{4B9AD9AB-2B9E-4A2B-B83D-D1B59B8CE8C2}" type="pres">
      <dgm:prSet presAssocID="{CEDC00D3-AB98-4AA3-A54A-103BB0E36E29}" presName="txSpace" presStyleCnt="0"/>
      <dgm:spPr/>
    </dgm:pt>
    <dgm:pt modelId="{4D421CA1-2AF2-48FD-A3BD-68848858BE78}" type="pres">
      <dgm:prSet presAssocID="{CEDC00D3-AB98-4AA3-A54A-103BB0E36E29}" presName="desTx" presStyleLbl="revTx" presStyleIdx="5" presStyleCnt="6">
        <dgm:presLayoutVars/>
      </dgm:prSet>
      <dgm:spPr/>
    </dgm:pt>
  </dgm:ptLst>
  <dgm:cxnLst>
    <dgm:cxn modelId="{D7A98C04-D14E-4136-9F72-B6D319E0FFDA}" type="presOf" srcId="{B9273CB7-BDE1-4723-9831-A6C3C4B719C8}" destId="{2E7A58B2-8829-4B24-AE4F-55FF918FA425}" srcOrd="0" destOrd="0" presId="urn:microsoft.com/office/officeart/2018/5/layout/CenteredIconLabelDescriptionList"/>
    <dgm:cxn modelId="{9CA56E06-E162-4ED3-B5D0-118B146226FF}" srcId="{EE3E304F-0D6B-43A0-94DC-C7EF7B611307}" destId="{B9273CB7-BDE1-4723-9831-A6C3C4B719C8}" srcOrd="0" destOrd="0" parTransId="{E9DD8979-2739-4D93-BACE-04FC87D63445}" sibTransId="{64D8A1E6-6F97-42B5-8EDB-80765CACFAFE}"/>
    <dgm:cxn modelId="{3DDA4B0A-E337-41B2-AA64-8C771F7A5CD7}" srcId="{CC2C3707-112F-47F2-8381-64281A0C2CE8}" destId="{7E4C9993-40CC-43BD-9F09-7BB1729D85F6}" srcOrd="0" destOrd="0" parTransId="{88D89273-B899-494E-A29A-EB93CB378D54}" sibTransId="{289DB1BA-464A-44D8-B112-0DA035094E24}"/>
    <dgm:cxn modelId="{9C8FE612-DB5A-4FBF-8167-18F51EBB9503}" type="presOf" srcId="{335683F6-C8E8-46F6-A0DA-51CCE4BE10C5}" destId="{D5C082AB-643D-448F-9D9F-C4098AF335B1}" srcOrd="0" destOrd="0" presId="urn:microsoft.com/office/officeart/2018/5/layout/CenteredIconLabelDescriptionList"/>
    <dgm:cxn modelId="{633C3520-9CB6-4136-99AB-A91FCA09EC3C}" srcId="{335683F6-C8E8-46F6-A0DA-51CCE4BE10C5}" destId="{EE3E304F-0D6B-43A0-94DC-C7EF7B611307}" srcOrd="1" destOrd="0" parTransId="{92A5B09B-2097-4FDC-8AEA-57B1D73FC0BD}" sibTransId="{71559E87-0D44-43CE-8D91-A2B20FA25327}"/>
    <dgm:cxn modelId="{FF9B0F2A-7355-4D75-A22B-F97DD3066C8A}" srcId="{CEDC00D3-AB98-4AA3-A54A-103BB0E36E29}" destId="{8381D945-044A-462A-83C8-D8A8E4B9DAD7}" srcOrd="1" destOrd="0" parTransId="{E61AADFA-1D6F-4CAB-8358-2C67B684423D}" sibTransId="{C108E802-1A3C-4579-A990-77ECC5328FF1}"/>
    <dgm:cxn modelId="{133CA237-505A-4824-9484-416BF36EF676}" type="presOf" srcId="{CEDC00D3-AB98-4AA3-A54A-103BB0E36E29}" destId="{ECD00B05-B44F-46E7-AB31-A1F924A92B9B}" srcOrd="0" destOrd="0" presId="urn:microsoft.com/office/officeart/2018/5/layout/CenteredIconLabelDescriptionList"/>
    <dgm:cxn modelId="{602D7838-6B24-4E79-BA01-45BCD2662BFE}" srcId="{CC2C3707-112F-47F2-8381-64281A0C2CE8}" destId="{C4D18F61-7374-4733-81F2-0B34E9A5C7D1}" srcOrd="1" destOrd="0" parTransId="{B407359F-ADEE-47E8-AA82-F9C97096F192}" sibTransId="{2FDD9417-51B6-494E-A126-CAEA4AECF173}"/>
    <dgm:cxn modelId="{28C6753D-3F6C-4E80-BF23-F3CA5A946097}" srcId="{335683F6-C8E8-46F6-A0DA-51CCE4BE10C5}" destId="{CC2C3707-112F-47F2-8381-64281A0C2CE8}" srcOrd="0" destOrd="0" parTransId="{4D5368F0-8F8E-43AA-994A-D967639CA20D}" sibTransId="{E0D3B194-9CA1-48FD-B75A-1B35795064FB}"/>
    <dgm:cxn modelId="{D162D94A-8040-4E84-AAB4-10171099F6A4}" type="presOf" srcId="{7E4C9993-40CC-43BD-9F09-7BB1729D85F6}" destId="{15D54F92-0E83-4FCB-B8B8-0CEA85BFAB59}" srcOrd="0" destOrd="0" presId="urn:microsoft.com/office/officeart/2018/5/layout/CenteredIconLabelDescriptionList"/>
    <dgm:cxn modelId="{1FBE3B6F-F0DC-4B2E-BBBB-6A18AB087B09}" type="presOf" srcId="{EE3E304F-0D6B-43A0-94DC-C7EF7B611307}" destId="{48E5F1B6-BF48-4EFE-85E0-CE4441C61CE0}" srcOrd="0" destOrd="0" presId="urn:microsoft.com/office/officeart/2018/5/layout/CenteredIconLabelDescriptionList"/>
    <dgm:cxn modelId="{40FE3F9A-7959-481D-917B-2AEE705DC042}" srcId="{CEDC00D3-AB98-4AA3-A54A-103BB0E36E29}" destId="{2F03BC8E-DAC4-48F1-9367-30BEF30609DF}" srcOrd="0" destOrd="0" parTransId="{20F5D06F-56AA-4084-9D98-62AF76A48C27}" sibTransId="{24403887-1444-48A1-8BE5-42B1C8ECBA25}"/>
    <dgm:cxn modelId="{F9C012A4-BAD2-4AE5-9CE8-69E7CA31271E}" type="presOf" srcId="{C4D18F61-7374-4733-81F2-0B34E9A5C7D1}" destId="{15D54F92-0E83-4FCB-B8B8-0CEA85BFAB59}" srcOrd="0" destOrd="1" presId="urn:microsoft.com/office/officeart/2018/5/layout/CenteredIconLabelDescriptionList"/>
    <dgm:cxn modelId="{A1881DC2-4AFE-41C9-B7EA-C6938CCA6966}" type="presOf" srcId="{2F03BC8E-DAC4-48F1-9367-30BEF30609DF}" destId="{4D421CA1-2AF2-48FD-A3BD-68848858BE78}" srcOrd="0" destOrd="0" presId="urn:microsoft.com/office/officeart/2018/5/layout/CenteredIconLabelDescriptionList"/>
    <dgm:cxn modelId="{240B08D0-78BA-48E5-AC55-7795816034C2}" type="presOf" srcId="{CC2C3707-112F-47F2-8381-64281A0C2CE8}" destId="{BF37FF4D-B1CA-41F5-A35B-6B1117DFF7BB}" srcOrd="0" destOrd="0" presId="urn:microsoft.com/office/officeart/2018/5/layout/CenteredIconLabelDescriptionList"/>
    <dgm:cxn modelId="{6FA41EDF-2870-4274-A824-63BB80CA8246}" srcId="{335683F6-C8E8-46F6-A0DA-51CCE4BE10C5}" destId="{CEDC00D3-AB98-4AA3-A54A-103BB0E36E29}" srcOrd="2" destOrd="0" parTransId="{C103F498-3A9F-4648-B665-EFF11A0D3F60}" sibTransId="{75246131-FC42-4CD7-AC30-7400EC170D10}"/>
    <dgm:cxn modelId="{58ED28EB-A23D-4563-B937-05B7623EC332}" type="presOf" srcId="{8381D945-044A-462A-83C8-D8A8E4B9DAD7}" destId="{4D421CA1-2AF2-48FD-A3BD-68848858BE78}" srcOrd="0" destOrd="1" presId="urn:microsoft.com/office/officeart/2018/5/layout/CenteredIconLabelDescriptionList"/>
    <dgm:cxn modelId="{9CE8087D-5FE1-44DA-8CF6-743CE392ADE6}" type="presParOf" srcId="{D5C082AB-643D-448F-9D9F-C4098AF335B1}" destId="{33FB2FC6-1229-49BE-B1BF-2D97AF746E1F}" srcOrd="0" destOrd="0" presId="urn:microsoft.com/office/officeart/2018/5/layout/CenteredIconLabelDescriptionList"/>
    <dgm:cxn modelId="{D9FB4B03-301B-4565-9CDC-CDA719739E7D}" type="presParOf" srcId="{33FB2FC6-1229-49BE-B1BF-2D97AF746E1F}" destId="{C4A9FDBA-D2E4-4354-9C71-1B6B2BA18620}" srcOrd="0" destOrd="0" presId="urn:microsoft.com/office/officeart/2018/5/layout/CenteredIconLabelDescriptionList"/>
    <dgm:cxn modelId="{1D4EEEAE-72DA-4BDE-8C10-82DD29EDCDB7}" type="presParOf" srcId="{33FB2FC6-1229-49BE-B1BF-2D97AF746E1F}" destId="{07CF0CB1-C92E-4C8E-BE76-8320FC1D2F97}" srcOrd="1" destOrd="0" presId="urn:microsoft.com/office/officeart/2018/5/layout/CenteredIconLabelDescriptionList"/>
    <dgm:cxn modelId="{98D357C2-74E0-4F6A-AF94-D7E5F6B5440B}" type="presParOf" srcId="{33FB2FC6-1229-49BE-B1BF-2D97AF746E1F}" destId="{BF37FF4D-B1CA-41F5-A35B-6B1117DFF7BB}" srcOrd="2" destOrd="0" presId="urn:microsoft.com/office/officeart/2018/5/layout/CenteredIconLabelDescriptionList"/>
    <dgm:cxn modelId="{D2E0BA3F-3F8B-4B95-978B-5DED43FB5512}" type="presParOf" srcId="{33FB2FC6-1229-49BE-B1BF-2D97AF746E1F}" destId="{11DAC009-E1C8-458B-88CD-8CEA7281F28B}" srcOrd="3" destOrd="0" presId="urn:microsoft.com/office/officeart/2018/5/layout/CenteredIconLabelDescriptionList"/>
    <dgm:cxn modelId="{A507D644-E800-4720-9403-ADD424B92DD7}" type="presParOf" srcId="{33FB2FC6-1229-49BE-B1BF-2D97AF746E1F}" destId="{15D54F92-0E83-4FCB-B8B8-0CEA85BFAB59}" srcOrd="4" destOrd="0" presId="urn:microsoft.com/office/officeart/2018/5/layout/CenteredIconLabelDescriptionList"/>
    <dgm:cxn modelId="{FD63F0D4-1E0D-428C-A0A6-168087854FC5}" type="presParOf" srcId="{D5C082AB-643D-448F-9D9F-C4098AF335B1}" destId="{7C3A4FB7-23DA-4301-AA47-3A61549D4E5C}" srcOrd="1" destOrd="0" presId="urn:microsoft.com/office/officeart/2018/5/layout/CenteredIconLabelDescriptionList"/>
    <dgm:cxn modelId="{C98BD147-3199-4B6C-B594-FDF13F72BE00}" type="presParOf" srcId="{D5C082AB-643D-448F-9D9F-C4098AF335B1}" destId="{1CD2FF12-8B6E-40EC-A0AE-EF5A38D9C94D}" srcOrd="2" destOrd="0" presId="urn:microsoft.com/office/officeart/2018/5/layout/CenteredIconLabelDescriptionList"/>
    <dgm:cxn modelId="{7181F38C-D249-4305-BBD2-48026190C7D8}" type="presParOf" srcId="{1CD2FF12-8B6E-40EC-A0AE-EF5A38D9C94D}" destId="{787FC1F9-9369-4BCB-98D8-DE37725DCE7D}" srcOrd="0" destOrd="0" presId="urn:microsoft.com/office/officeart/2018/5/layout/CenteredIconLabelDescriptionList"/>
    <dgm:cxn modelId="{08326E7E-C4AB-439F-B812-F56F0748FCA4}" type="presParOf" srcId="{1CD2FF12-8B6E-40EC-A0AE-EF5A38D9C94D}" destId="{5E77B0C8-7D32-4B74-B681-36E50E5C455A}" srcOrd="1" destOrd="0" presId="urn:microsoft.com/office/officeart/2018/5/layout/CenteredIconLabelDescriptionList"/>
    <dgm:cxn modelId="{1A52D3A5-2D9D-4122-B555-2D61B433F6A0}" type="presParOf" srcId="{1CD2FF12-8B6E-40EC-A0AE-EF5A38D9C94D}" destId="{48E5F1B6-BF48-4EFE-85E0-CE4441C61CE0}" srcOrd="2" destOrd="0" presId="urn:microsoft.com/office/officeart/2018/5/layout/CenteredIconLabelDescriptionList"/>
    <dgm:cxn modelId="{07D73B2C-2574-4DB3-990D-DFAA12E29EC7}" type="presParOf" srcId="{1CD2FF12-8B6E-40EC-A0AE-EF5A38D9C94D}" destId="{9983C1C9-3814-40F8-88D9-2B97CF83C51F}" srcOrd="3" destOrd="0" presId="urn:microsoft.com/office/officeart/2018/5/layout/CenteredIconLabelDescriptionList"/>
    <dgm:cxn modelId="{1D0C71D8-A299-49BB-AAD6-77225CF0423B}" type="presParOf" srcId="{1CD2FF12-8B6E-40EC-A0AE-EF5A38D9C94D}" destId="{2E7A58B2-8829-4B24-AE4F-55FF918FA425}" srcOrd="4" destOrd="0" presId="urn:microsoft.com/office/officeart/2018/5/layout/CenteredIconLabelDescriptionList"/>
    <dgm:cxn modelId="{4E0170F5-BF70-4BE2-A5EC-6BB830662C7C}" type="presParOf" srcId="{D5C082AB-643D-448F-9D9F-C4098AF335B1}" destId="{72EEE8AC-4A2B-4C4F-BD6B-A949B0ED367E}" srcOrd="3" destOrd="0" presId="urn:microsoft.com/office/officeart/2018/5/layout/CenteredIconLabelDescriptionList"/>
    <dgm:cxn modelId="{C6E156CB-90AB-44C6-A952-6A1EE0A41C1B}" type="presParOf" srcId="{D5C082AB-643D-448F-9D9F-C4098AF335B1}" destId="{837B0471-880D-49CE-8004-B1235A6C8C61}" srcOrd="4" destOrd="0" presId="urn:microsoft.com/office/officeart/2018/5/layout/CenteredIconLabelDescriptionList"/>
    <dgm:cxn modelId="{F4FAF159-08DF-4D33-AAC1-6BE366967911}" type="presParOf" srcId="{837B0471-880D-49CE-8004-B1235A6C8C61}" destId="{05333CD9-70D1-4C6D-A149-842EF1EBD1EB}" srcOrd="0" destOrd="0" presId="urn:microsoft.com/office/officeart/2018/5/layout/CenteredIconLabelDescriptionList"/>
    <dgm:cxn modelId="{BB113D52-34D0-4D7C-ADCB-03F1674AA70A}" type="presParOf" srcId="{837B0471-880D-49CE-8004-B1235A6C8C61}" destId="{5071A6A7-91AC-4933-8A2F-E060566F5E98}" srcOrd="1" destOrd="0" presId="urn:microsoft.com/office/officeart/2018/5/layout/CenteredIconLabelDescriptionList"/>
    <dgm:cxn modelId="{C43E6FCD-6392-4851-AA49-3FE64409AD1C}" type="presParOf" srcId="{837B0471-880D-49CE-8004-B1235A6C8C61}" destId="{ECD00B05-B44F-46E7-AB31-A1F924A92B9B}" srcOrd="2" destOrd="0" presId="urn:microsoft.com/office/officeart/2018/5/layout/CenteredIconLabelDescriptionList"/>
    <dgm:cxn modelId="{8EFCBAC4-3031-4F8C-AD7C-F839D761E5D5}" type="presParOf" srcId="{837B0471-880D-49CE-8004-B1235A6C8C61}" destId="{4B9AD9AB-2B9E-4A2B-B83D-D1B59B8CE8C2}" srcOrd="3" destOrd="0" presId="urn:microsoft.com/office/officeart/2018/5/layout/CenteredIconLabelDescriptionList"/>
    <dgm:cxn modelId="{1F553B90-D3A2-4DB8-A728-9DE8973AFC68}" type="presParOf" srcId="{837B0471-880D-49CE-8004-B1235A6C8C61}" destId="{4D421CA1-2AF2-48FD-A3BD-68848858BE78}"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28260EC-7248-42FA-81FA-53F463EEAE9C}" type="doc">
      <dgm:prSet loTypeId="urn:microsoft.com/office/officeart/2018/5/layout/IconCircleLabelList" loCatId="icon" qsTypeId="urn:microsoft.com/office/officeart/2005/8/quickstyle/simple1" qsCatId="simple" csTypeId="urn:microsoft.com/office/officeart/2018/5/colors/Iconchunking_coloredtext_colorful1" csCatId="colorful" phldr="1"/>
      <dgm:spPr/>
      <dgm:t>
        <a:bodyPr/>
        <a:lstStyle/>
        <a:p>
          <a:endParaRPr lang="en-US"/>
        </a:p>
      </dgm:t>
    </dgm:pt>
    <dgm:pt modelId="{ADCD5F75-AF4B-41DC-92C4-A639C478B6FA}">
      <dgm:prSet/>
      <dgm:spPr/>
      <dgm:t>
        <a:bodyPr/>
        <a:lstStyle/>
        <a:p>
          <a:pPr>
            <a:defRPr cap="all"/>
          </a:pPr>
          <a:r>
            <a:rPr lang="en-US"/>
            <a:t>Metadata is the data that facilitates management, description, and preservation of our digital objects or collections of digital objects. </a:t>
          </a:r>
        </a:p>
      </dgm:t>
    </dgm:pt>
    <dgm:pt modelId="{44FD85D2-1171-4EBE-935E-61E4DE7646DE}" type="parTrans" cxnId="{C4E9B505-884E-4233-98E1-2D7A2399DD64}">
      <dgm:prSet/>
      <dgm:spPr/>
      <dgm:t>
        <a:bodyPr/>
        <a:lstStyle/>
        <a:p>
          <a:endParaRPr lang="en-US"/>
        </a:p>
      </dgm:t>
    </dgm:pt>
    <dgm:pt modelId="{C5CA51B8-79C8-48B7-A14F-AA1467038D07}" type="sibTrans" cxnId="{C4E9B505-884E-4233-98E1-2D7A2399DD64}">
      <dgm:prSet/>
      <dgm:spPr/>
      <dgm:t>
        <a:bodyPr/>
        <a:lstStyle/>
        <a:p>
          <a:endParaRPr lang="en-US"/>
        </a:p>
      </dgm:t>
    </dgm:pt>
    <dgm:pt modelId="{34F344E6-955D-47A3-820C-3285FDB13643}">
      <dgm:prSet/>
      <dgm:spPr/>
      <dgm:t>
        <a:bodyPr/>
        <a:lstStyle/>
        <a:p>
          <a:pPr>
            <a:defRPr cap="all"/>
          </a:pPr>
          <a:r>
            <a:rPr lang="en-US"/>
            <a:t>Metadata creation is typically governed by a body of standards, best practices, schema that when used correctly, ensure effective management, description and preservation of digital objects.</a:t>
          </a:r>
        </a:p>
      </dgm:t>
    </dgm:pt>
    <dgm:pt modelId="{0CA348D3-9641-445B-98FC-77DD6DCC7817}" type="parTrans" cxnId="{8E381FCE-CAF4-4DC7-8606-BD33BA14924D}">
      <dgm:prSet/>
      <dgm:spPr/>
      <dgm:t>
        <a:bodyPr/>
        <a:lstStyle/>
        <a:p>
          <a:endParaRPr lang="en-US"/>
        </a:p>
      </dgm:t>
    </dgm:pt>
    <dgm:pt modelId="{5EB8D32F-04AF-4E0F-A326-E3A838663EB1}" type="sibTrans" cxnId="{8E381FCE-CAF4-4DC7-8606-BD33BA14924D}">
      <dgm:prSet/>
      <dgm:spPr/>
      <dgm:t>
        <a:bodyPr/>
        <a:lstStyle/>
        <a:p>
          <a:endParaRPr lang="en-US"/>
        </a:p>
      </dgm:t>
    </dgm:pt>
    <dgm:pt modelId="{587858FC-A239-4BF7-B2B2-9B439CAC6C03}" type="pres">
      <dgm:prSet presAssocID="{E28260EC-7248-42FA-81FA-53F463EEAE9C}" presName="root" presStyleCnt="0">
        <dgm:presLayoutVars>
          <dgm:dir/>
          <dgm:resizeHandles val="exact"/>
        </dgm:presLayoutVars>
      </dgm:prSet>
      <dgm:spPr/>
    </dgm:pt>
    <dgm:pt modelId="{2CAC6C97-E1E8-4EB1-91B1-14788E8FAC18}" type="pres">
      <dgm:prSet presAssocID="{ADCD5F75-AF4B-41DC-92C4-A639C478B6FA}" presName="compNode" presStyleCnt="0"/>
      <dgm:spPr/>
    </dgm:pt>
    <dgm:pt modelId="{3AFF49EC-4206-4C6F-B28D-3857EEAD883B}" type="pres">
      <dgm:prSet presAssocID="{ADCD5F75-AF4B-41DC-92C4-A639C478B6FA}" presName="iconBgRect" presStyleLbl="bgShp" presStyleIdx="0" presStyleCnt="2"/>
      <dgm:spPr/>
    </dgm:pt>
    <dgm:pt modelId="{9FAA5A7F-22D0-4CA4-B537-18592439D4BF}" type="pres">
      <dgm:prSet presAssocID="{ADCD5F75-AF4B-41DC-92C4-A639C478B6FA}"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atabase"/>
        </a:ext>
      </dgm:extLst>
    </dgm:pt>
    <dgm:pt modelId="{F8C6DEE3-97CA-4776-873D-47CF9A40A2EE}" type="pres">
      <dgm:prSet presAssocID="{ADCD5F75-AF4B-41DC-92C4-A639C478B6FA}" presName="spaceRect" presStyleCnt="0"/>
      <dgm:spPr/>
    </dgm:pt>
    <dgm:pt modelId="{AB4CE845-4709-475F-8337-6751F5686529}" type="pres">
      <dgm:prSet presAssocID="{ADCD5F75-AF4B-41DC-92C4-A639C478B6FA}" presName="textRect" presStyleLbl="revTx" presStyleIdx="0" presStyleCnt="2">
        <dgm:presLayoutVars>
          <dgm:chMax val="1"/>
          <dgm:chPref val="1"/>
        </dgm:presLayoutVars>
      </dgm:prSet>
      <dgm:spPr/>
    </dgm:pt>
    <dgm:pt modelId="{FB0C9B40-5A33-4C5D-9E68-786F9BDCD29B}" type="pres">
      <dgm:prSet presAssocID="{C5CA51B8-79C8-48B7-A14F-AA1467038D07}" presName="sibTrans" presStyleCnt="0"/>
      <dgm:spPr/>
    </dgm:pt>
    <dgm:pt modelId="{0002458B-F90F-4ACA-A8BF-24B0E1653C1C}" type="pres">
      <dgm:prSet presAssocID="{34F344E6-955D-47A3-820C-3285FDB13643}" presName="compNode" presStyleCnt="0"/>
      <dgm:spPr/>
    </dgm:pt>
    <dgm:pt modelId="{497FE3C5-8770-40CE-8643-F075A34DBA8D}" type="pres">
      <dgm:prSet presAssocID="{34F344E6-955D-47A3-820C-3285FDB13643}" presName="iconBgRect" presStyleLbl="bgShp" presStyleIdx="1" presStyleCnt="2"/>
      <dgm:spPr/>
    </dgm:pt>
    <dgm:pt modelId="{D1EE71E3-D9DA-4358-B955-DC30360373BC}" type="pres">
      <dgm:prSet presAssocID="{34F344E6-955D-47A3-820C-3285FDB13643}"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ierarchy"/>
        </a:ext>
      </dgm:extLst>
    </dgm:pt>
    <dgm:pt modelId="{417CE42B-0764-4F44-B677-2864475A3CF1}" type="pres">
      <dgm:prSet presAssocID="{34F344E6-955D-47A3-820C-3285FDB13643}" presName="spaceRect" presStyleCnt="0"/>
      <dgm:spPr/>
    </dgm:pt>
    <dgm:pt modelId="{238156E5-CEAC-4BDE-9099-DD6025E2B300}" type="pres">
      <dgm:prSet presAssocID="{34F344E6-955D-47A3-820C-3285FDB13643}" presName="textRect" presStyleLbl="revTx" presStyleIdx="1" presStyleCnt="2">
        <dgm:presLayoutVars>
          <dgm:chMax val="1"/>
          <dgm:chPref val="1"/>
        </dgm:presLayoutVars>
      </dgm:prSet>
      <dgm:spPr/>
    </dgm:pt>
  </dgm:ptLst>
  <dgm:cxnLst>
    <dgm:cxn modelId="{C4E9B505-884E-4233-98E1-2D7A2399DD64}" srcId="{E28260EC-7248-42FA-81FA-53F463EEAE9C}" destId="{ADCD5F75-AF4B-41DC-92C4-A639C478B6FA}" srcOrd="0" destOrd="0" parTransId="{44FD85D2-1171-4EBE-935E-61E4DE7646DE}" sibTransId="{C5CA51B8-79C8-48B7-A14F-AA1467038D07}"/>
    <dgm:cxn modelId="{4A86B118-FB8E-438D-AD24-3B09E8030B32}" type="presOf" srcId="{ADCD5F75-AF4B-41DC-92C4-A639C478B6FA}" destId="{AB4CE845-4709-475F-8337-6751F5686529}" srcOrd="0" destOrd="0" presId="urn:microsoft.com/office/officeart/2018/5/layout/IconCircleLabelList"/>
    <dgm:cxn modelId="{5843BD67-EDC4-40FB-AE81-3EA6EF28C8BE}" type="presOf" srcId="{34F344E6-955D-47A3-820C-3285FDB13643}" destId="{238156E5-CEAC-4BDE-9099-DD6025E2B300}" srcOrd="0" destOrd="0" presId="urn:microsoft.com/office/officeart/2018/5/layout/IconCircleLabelList"/>
    <dgm:cxn modelId="{8E381FCE-CAF4-4DC7-8606-BD33BA14924D}" srcId="{E28260EC-7248-42FA-81FA-53F463EEAE9C}" destId="{34F344E6-955D-47A3-820C-3285FDB13643}" srcOrd="1" destOrd="0" parTransId="{0CA348D3-9641-445B-98FC-77DD6DCC7817}" sibTransId="{5EB8D32F-04AF-4E0F-A326-E3A838663EB1}"/>
    <dgm:cxn modelId="{D8F75CFA-4661-45FF-90B0-D9BE9FB08779}" type="presOf" srcId="{E28260EC-7248-42FA-81FA-53F463EEAE9C}" destId="{587858FC-A239-4BF7-B2B2-9B439CAC6C03}" srcOrd="0" destOrd="0" presId="urn:microsoft.com/office/officeart/2018/5/layout/IconCircleLabelList"/>
    <dgm:cxn modelId="{D635DD7B-D16C-4E1E-9AD5-48A9F2076331}" type="presParOf" srcId="{587858FC-A239-4BF7-B2B2-9B439CAC6C03}" destId="{2CAC6C97-E1E8-4EB1-91B1-14788E8FAC18}" srcOrd="0" destOrd="0" presId="urn:microsoft.com/office/officeart/2018/5/layout/IconCircleLabelList"/>
    <dgm:cxn modelId="{B8D40857-D965-42D6-81CC-579191DE6B2A}" type="presParOf" srcId="{2CAC6C97-E1E8-4EB1-91B1-14788E8FAC18}" destId="{3AFF49EC-4206-4C6F-B28D-3857EEAD883B}" srcOrd="0" destOrd="0" presId="urn:microsoft.com/office/officeart/2018/5/layout/IconCircleLabelList"/>
    <dgm:cxn modelId="{7CE4D017-1B0C-48E3-919B-44ECB859C8E3}" type="presParOf" srcId="{2CAC6C97-E1E8-4EB1-91B1-14788E8FAC18}" destId="{9FAA5A7F-22D0-4CA4-B537-18592439D4BF}" srcOrd="1" destOrd="0" presId="urn:microsoft.com/office/officeart/2018/5/layout/IconCircleLabelList"/>
    <dgm:cxn modelId="{C101F73D-6204-42E3-A48C-0B5097E30198}" type="presParOf" srcId="{2CAC6C97-E1E8-4EB1-91B1-14788E8FAC18}" destId="{F8C6DEE3-97CA-4776-873D-47CF9A40A2EE}" srcOrd="2" destOrd="0" presId="urn:microsoft.com/office/officeart/2018/5/layout/IconCircleLabelList"/>
    <dgm:cxn modelId="{077F6069-5F69-467E-A143-E0F9C0802F02}" type="presParOf" srcId="{2CAC6C97-E1E8-4EB1-91B1-14788E8FAC18}" destId="{AB4CE845-4709-475F-8337-6751F5686529}" srcOrd="3" destOrd="0" presId="urn:microsoft.com/office/officeart/2018/5/layout/IconCircleLabelList"/>
    <dgm:cxn modelId="{9A30DA94-B12A-493A-A1D1-0DF1D5313590}" type="presParOf" srcId="{587858FC-A239-4BF7-B2B2-9B439CAC6C03}" destId="{FB0C9B40-5A33-4C5D-9E68-786F9BDCD29B}" srcOrd="1" destOrd="0" presId="urn:microsoft.com/office/officeart/2018/5/layout/IconCircleLabelList"/>
    <dgm:cxn modelId="{94CAF7F8-E8A7-42B4-B5AB-8DE878CA62CD}" type="presParOf" srcId="{587858FC-A239-4BF7-B2B2-9B439CAC6C03}" destId="{0002458B-F90F-4ACA-A8BF-24B0E1653C1C}" srcOrd="2" destOrd="0" presId="urn:microsoft.com/office/officeart/2018/5/layout/IconCircleLabelList"/>
    <dgm:cxn modelId="{F02E3938-5CDD-480D-B96A-30F46138B913}" type="presParOf" srcId="{0002458B-F90F-4ACA-A8BF-24B0E1653C1C}" destId="{497FE3C5-8770-40CE-8643-F075A34DBA8D}" srcOrd="0" destOrd="0" presId="urn:microsoft.com/office/officeart/2018/5/layout/IconCircleLabelList"/>
    <dgm:cxn modelId="{04C19FE5-7525-4061-9EC2-AB6D867AC9C4}" type="presParOf" srcId="{0002458B-F90F-4ACA-A8BF-24B0E1653C1C}" destId="{D1EE71E3-D9DA-4358-B955-DC30360373BC}" srcOrd="1" destOrd="0" presId="urn:microsoft.com/office/officeart/2018/5/layout/IconCircleLabelList"/>
    <dgm:cxn modelId="{62A125F0-EBC1-4D3D-B556-50AF368BA161}" type="presParOf" srcId="{0002458B-F90F-4ACA-A8BF-24B0E1653C1C}" destId="{417CE42B-0764-4F44-B677-2864475A3CF1}" srcOrd="2" destOrd="0" presId="urn:microsoft.com/office/officeart/2018/5/layout/IconCircleLabelList"/>
    <dgm:cxn modelId="{8B34E588-6225-4745-A6D7-946A32F829BA}" type="presParOf" srcId="{0002458B-F90F-4ACA-A8BF-24B0E1653C1C}" destId="{238156E5-CEAC-4BDE-9099-DD6025E2B300}"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29F7A1D-3B0B-4B2B-B4D6-62337A908241}"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76874425-0A97-4E42-A15A-1E5C7852DACD}">
      <dgm:prSet/>
      <dgm:spPr/>
      <dgm:t>
        <a:bodyPr/>
        <a:lstStyle/>
        <a:p>
          <a:r>
            <a:rPr lang="en-US"/>
            <a:t>One more definition </a:t>
          </a:r>
          <a:r>
            <a:rPr lang="en-US">
              <a:sym typeface="Wingdings" panose="05000000000000000000" pitchFamily="2" charset="2"/>
            </a:rPr>
            <a:t></a:t>
          </a:r>
          <a:endParaRPr lang="en-US"/>
        </a:p>
      </dgm:t>
    </dgm:pt>
    <dgm:pt modelId="{8443C7C4-F287-4EA7-9FE9-246A6D950411}" type="parTrans" cxnId="{5D003A18-E89F-4A09-AC4D-68A8172BF9D6}">
      <dgm:prSet/>
      <dgm:spPr/>
      <dgm:t>
        <a:bodyPr/>
        <a:lstStyle/>
        <a:p>
          <a:endParaRPr lang="en-US"/>
        </a:p>
      </dgm:t>
    </dgm:pt>
    <dgm:pt modelId="{B18685AF-B797-47E0-8D80-4BF4DC281B1C}" type="sibTrans" cxnId="{5D003A18-E89F-4A09-AC4D-68A8172BF9D6}">
      <dgm:prSet/>
      <dgm:spPr/>
      <dgm:t>
        <a:bodyPr/>
        <a:lstStyle/>
        <a:p>
          <a:endParaRPr lang="en-US"/>
        </a:p>
      </dgm:t>
    </dgm:pt>
    <dgm:pt modelId="{D68FB9FD-C27C-490A-AB18-3D79BF2B990B}">
      <dgm:prSet/>
      <dgm:spPr/>
      <dgm:t>
        <a:bodyPr/>
        <a:lstStyle/>
        <a:p>
          <a:r>
            <a:rPr lang="en-US"/>
            <a:t>“Metadata is structured information that describes, explains, locates, or otherwise makes it easier to retrieve, use, or manage an information resource.”</a:t>
          </a:r>
        </a:p>
      </dgm:t>
    </dgm:pt>
    <dgm:pt modelId="{4EE84A5F-021E-41DD-B673-A8B17B83AE40}" type="parTrans" cxnId="{238853F6-DD48-4E94-9A26-CB8945B4F6BF}">
      <dgm:prSet/>
      <dgm:spPr/>
      <dgm:t>
        <a:bodyPr/>
        <a:lstStyle/>
        <a:p>
          <a:endParaRPr lang="en-US"/>
        </a:p>
      </dgm:t>
    </dgm:pt>
    <dgm:pt modelId="{34BD2ADE-8F86-4368-873C-448AF759AE50}" type="sibTrans" cxnId="{238853F6-DD48-4E94-9A26-CB8945B4F6BF}">
      <dgm:prSet/>
      <dgm:spPr/>
      <dgm:t>
        <a:bodyPr/>
        <a:lstStyle/>
        <a:p>
          <a:endParaRPr lang="en-US"/>
        </a:p>
      </dgm:t>
    </dgm:pt>
    <dgm:pt modelId="{06E5E3BD-0289-4384-B4A5-4BC15A50B8EF}" type="pres">
      <dgm:prSet presAssocID="{229F7A1D-3B0B-4B2B-B4D6-62337A908241}" presName="linear" presStyleCnt="0">
        <dgm:presLayoutVars>
          <dgm:animLvl val="lvl"/>
          <dgm:resizeHandles val="exact"/>
        </dgm:presLayoutVars>
      </dgm:prSet>
      <dgm:spPr/>
    </dgm:pt>
    <dgm:pt modelId="{DB8ECD16-4DF2-48C9-B398-235839D93E3D}" type="pres">
      <dgm:prSet presAssocID="{76874425-0A97-4E42-A15A-1E5C7852DACD}" presName="parentText" presStyleLbl="node1" presStyleIdx="0" presStyleCnt="2">
        <dgm:presLayoutVars>
          <dgm:chMax val="0"/>
          <dgm:bulletEnabled val="1"/>
        </dgm:presLayoutVars>
      </dgm:prSet>
      <dgm:spPr/>
    </dgm:pt>
    <dgm:pt modelId="{B39306FB-69DC-4962-A59F-52D5041DFD84}" type="pres">
      <dgm:prSet presAssocID="{B18685AF-B797-47E0-8D80-4BF4DC281B1C}" presName="spacer" presStyleCnt="0"/>
      <dgm:spPr/>
    </dgm:pt>
    <dgm:pt modelId="{AC4853A9-D437-458C-853E-70DBBB0075D4}" type="pres">
      <dgm:prSet presAssocID="{D68FB9FD-C27C-490A-AB18-3D79BF2B990B}" presName="parentText" presStyleLbl="node1" presStyleIdx="1" presStyleCnt="2">
        <dgm:presLayoutVars>
          <dgm:chMax val="0"/>
          <dgm:bulletEnabled val="1"/>
        </dgm:presLayoutVars>
      </dgm:prSet>
      <dgm:spPr/>
    </dgm:pt>
  </dgm:ptLst>
  <dgm:cxnLst>
    <dgm:cxn modelId="{5D003A18-E89F-4A09-AC4D-68A8172BF9D6}" srcId="{229F7A1D-3B0B-4B2B-B4D6-62337A908241}" destId="{76874425-0A97-4E42-A15A-1E5C7852DACD}" srcOrd="0" destOrd="0" parTransId="{8443C7C4-F287-4EA7-9FE9-246A6D950411}" sibTransId="{B18685AF-B797-47E0-8D80-4BF4DC281B1C}"/>
    <dgm:cxn modelId="{BBCEAF68-6A0E-40F0-ABA6-273884AD790E}" type="presOf" srcId="{229F7A1D-3B0B-4B2B-B4D6-62337A908241}" destId="{06E5E3BD-0289-4384-B4A5-4BC15A50B8EF}" srcOrd="0" destOrd="0" presId="urn:microsoft.com/office/officeart/2005/8/layout/vList2"/>
    <dgm:cxn modelId="{3B1F22A0-37FF-429F-971B-A1933468690D}" type="presOf" srcId="{D68FB9FD-C27C-490A-AB18-3D79BF2B990B}" destId="{AC4853A9-D437-458C-853E-70DBBB0075D4}" srcOrd="0" destOrd="0" presId="urn:microsoft.com/office/officeart/2005/8/layout/vList2"/>
    <dgm:cxn modelId="{815C8BF2-FD59-4D59-A70D-0DB88EA6D89A}" type="presOf" srcId="{76874425-0A97-4E42-A15A-1E5C7852DACD}" destId="{DB8ECD16-4DF2-48C9-B398-235839D93E3D}" srcOrd="0" destOrd="0" presId="urn:microsoft.com/office/officeart/2005/8/layout/vList2"/>
    <dgm:cxn modelId="{238853F6-DD48-4E94-9A26-CB8945B4F6BF}" srcId="{229F7A1D-3B0B-4B2B-B4D6-62337A908241}" destId="{D68FB9FD-C27C-490A-AB18-3D79BF2B990B}" srcOrd="1" destOrd="0" parTransId="{4EE84A5F-021E-41DD-B673-A8B17B83AE40}" sibTransId="{34BD2ADE-8F86-4368-873C-448AF759AE50}"/>
    <dgm:cxn modelId="{3B78F80C-551A-4FEF-ACAB-240634ED5B81}" type="presParOf" srcId="{06E5E3BD-0289-4384-B4A5-4BC15A50B8EF}" destId="{DB8ECD16-4DF2-48C9-B398-235839D93E3D}" srcOrd="0" destOrd="0" presId="urn:microsoft.com/office/officeart/2005/8/layout/vList2"/>
    <dgm:cxn modelId="{B73AA76D-3DAC-4F74-B42B-F4DEB634500B}" type="presParOf" srcId="{06E5E3BD-0289-4384-B4A5-4BC15A50B8EF}" destId="{B39306FB-69DC-4962-A59F-52D5041DFD84}" srcOrd="1" destOrd="0" presId="urn:microsoft.com/office/officeart/2005/8/layout/vList2"/>
    <dgm:cxn modelId="{780C3A3C-59D7-46CB-839A-C88309DD9D49}" type="presParOf" srcId="{06E5E3BD-0289-4384-B4A5-4BC15A50B8EF}" destId="{AC4853A9-D437-458C-853E-70DBBB0075D4}"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1E58B63-D3FD-4767-823A-29FF9535918E}" type="doc">
      <dgm:prSet loTypeId="urn:microsoft.com/office/officeart/2005/8/layout/arrow5" loCatId="relationship" qsTypeId="urn:microsoft.com/office/officeart/2005/8/quickstyle/simple2" qsCatId="simple" csTypeId="urn:microsoft.com/office/officeart/2005/8/colors/colorful1" csCatId="colorful"/>
      <dgm:spPr/>
      <dgm:t>
        <a:bodyPr/>
        <a:lstStyle/>
        <a:p>
          <a:endParaRPr lang="en-US"/>
        </a:p>
      </dgm:t>
    </dgm:pt>
    <dgm:pt modelId="{ED16DDFE-12A4-44E6-BD53-35B9F8F218AD}">
      <dgm:prSet/>
      <dgm:spPr/>
      <dgm:t>
        <a:bodyPr/>
        <a:lstStyle/>
        <a:p>
          <a:r>
            <a:rPr lang="en-US" b="1" i="1"/>
            <a:t>Descriptive</a:t>
          </a:r>
          <a:r>
            <a:rPr lang="en-US" b="1"/>
            <a:t>:</a:t>
          </a:r>
          <a:r>
            <a:rPr lang="en-US"/>
            <a:t> 	facilitating resource discovery and identification</a:t>
          </a:r>
        </a:p>
      </dgm:t>
    </dgm:pt>
    <dgm:pt modelId="{9DA47909-39A5-40AD-B265-5D8BFE301711}" type="parTrans" cxnId="{E3307252-189F-48DB-AB0D-82C6063A1FDE}">
      <dgm:prSet/>
      <dgm:spPr/>
      <dgm:t>
        <a:bodyPr/>
        <a:lstStyle/>
        <a:p>
          <a:endParaRPr lang="en-US"/>
        </a:p>
      </dgm:t>
    </dgm:pt>
    <dgm:pt modelId="{8C0B7E15-8830-4E42-99E6-66D48D98A874}" type="sibTrans" cxnId="{E3307252-189F-48DB-AB0D-82C6063A1FDE}">
      <dgm:prSet/>
      <dgm:spPr/>
      <dgm:t>
        <a:bodyPr/>
        <a:lstStyle/>
        <a:p>
          <a:endParaRPr lang="en-US"/>
        </a:p>
      </dgm:t>
    </dgm:pt>
    <dgm:pt modelId="{8FC7CF0A-4B39-4456-9035-DECACC6B0E9E}">
      <dgm:prSet/>
      <dgm:spPr/>
      <dgm:t>
        <a:bodyPr/>
        <a:lstStyle/>
        <a:p>
          <a:r>
            <a:rPr lang="en-US" b="1" i="1"/>
            <a:t>Administrative</a:t>
          </a:r>
          <a:r>
            <a:rPr lang="en-US"/>
            <a:t>:    supporting resource management within a collection</a:t>
          </a:r>
        </a:p>
      </dgm:t>
    </dgm:pt>
    <dgm:pt modelId="{9E941627-A5B9-49E6-AEDB-70C077ED859E}" type="parTrans" cxnId="{2551C539-5140-4D38-AFD8-502B9519E920}">
      <dgm:prSet/>
      <dgm:spPr/>
      <dgm:t>
        <a:bodyPr/>
        <a:lstStyle/>
        <a:p>
          <a:endParaRPr lang="en-US"/>
        </a:p>
      </dgm:t>
    </dgm:pt>
    <dgm:pt modelId="{10E3B00B-1B7D-4224-B6ED-E8CE90E9E1B5}" type="sibTrans" cxnId="{2551C539-5140-4D38-AFD8-502B9519E920}">
      <dgm:prSet/>
      <dgm:spPr/>
      <dgm:t>
        <a:bodyPr/>
        <a:lstStyle/>
        <a:p>
          <a:endParaRPr lang="en-US"/>
        </a:p>
      </dgm:t>
    </dgm:pt>
    <dgm:pt modelId="{F552B8DE-A573-407D-AE27-63B22F3DC5C2}">
      <dgm:prSet/>
      <dgm:spPr/>
      <dgm:t>
        <a:bodyPr/>
        <a:lstStyle/>
        <a:p>
          <a:r>
            <a:rPr lang="en-US" b="1" i="1"/>
            <a:t>Structural</a:t>
          </a:r>
          <a:r>
            <a:rPr lang="en-US"/>
            <a:t>:    binding together the components of complex information objects</a:t>
          </a:r>
        </a:p>
      </dgm:t>
    </dgm:pt>
    <dgm:pt modelId="{E53E75B3-CB5E-4CF7-8522-CF7A0518677E}" type="parTrans" cxnId="{B0CE39A5-C6F2-4453-A9A3-19883CCC7B17}">
      <dgm:prSet/>
      <dgm:spPr/>
      <dgm:t>
        <a:bodyPr/>
        <a:lstStyle/>
        <a:p>
          <a:endParaRPr lang="en-US"/>
        </a:p>
      </dgm:t>
    </dgm:pt>
    <dgm:pt modelId="{72DB00B7-700A-483A-B997-7773AA9DEA70}" type="sibTrans" cxnId="{B0CE39A5-C6F2-4453-A9A3-19883CCC7B17}">
      <dgm:prSet/>
      <dgm:spPr/>
      <dgm:t>
        <a:bodyPr/>
        <a:lstStyle/>
        <a:p>
          <a:endParaRPr lang="en-US"/>
        </a:p>
      </dgm:t>
    </dgm:pt>
    <dgm:pt modelId="{A003389A-7080-42AE-AD85-F53FD4975009}">
      <dgm:prSet/>
      <dgm:spPr/>
      <dgm:t>
        <a:bodyPr/>
        <a:lstStyle/>
        <a:p>
          <a:r>
            <a:rPr lang="en-US" b="1"/>
            <a:t>Technical</a:t>
          </a:r>
          <a:r>
            <a:rPr lang="en-US"/>
            <a:t>: Related to how the system works</a:t>
          </a:r>
        </a:p>
      </dgm:t>
    </dgm:pt>
    <dgm:pt modelId="{9886F518-3FE6-4F9F-BE56-96A95E9ABBB1}" type="parTrans" cxnId="{719E97E8-B80B-4554-ABC0-75D49C1F7AF8}">
      <dgm:prSet/>
      <dgm:spPr/>
      <dgm:t>
        <a:bodyPr/>
        <a:lstStyle/>
        <a:p>
          <a:endParaRPr lang="en-US"/>
        </a:p>
      </dgm:t>
    </dgm:pt>
    <dgm:pt modelId="{439F6A56-5F2D-4961-8FCC-BBF4310F95BD}" type="sibTrans" cxnId="{719E97E8-B80B-4554-ABC0-75D49C1F7AF8}">
      <dgm:prSet/>
      <dgm:spPr/>
      <dgm:t>
        <a:bodyPr/>
        <a:lstStyle/>
        <a:p>
          <a:endParaRPr lang="en-US"/>
        </a:p>
      </dgm:t>
    </dgm:pt>
    <dgm:pt modelId="{B31AE781-B18F-4118-9308-FD63BD105886}">
      <dgm:prSet/>
      <dgm:spPr/>
      <dgm:t>
        <a:bodyPr/>
        <a:lstStyle/>
        <a:p>
          <a:r>
            <a:rPr lang="en-US" b="1"/>
            <a:t>Use</a:t>
          </a:r>
          <a:r>
            <a:rPr lang="en-US"/>
            <a:t>:  Related to the level and type of use</a:t>
          </a:r>
        </a:p>
      </dgm:t>
    </dgm:pt>
    <dgm:pt modelId="{EE22BE1B-8A6D-47E3-86E4-016936B68736}" type="parTrans" cxnId="{4FCABDCA-1E18-4D07-9E67-5243ADBA0F30}">
      <dgm:prSet/>
      <dgm:spPr/>
      <dgm:t>
        <a:bodyPr/>
        <a:lstStyle/>
        <a:p>
          <a:endParaRPr lang="en-US"/>
        </a:p>
      </dgm:t>
    </dgm:pt>
    <dgm:pt modelId="{60DF1B81-BCC1-43BD-AF6B-E1F1463964FA}" type="sibTrans" cxnId="{4FCABDCA-1E18-4D07-9E67-5243ADBA0F30}">
      <dgm:prSet/>
      <dgm:spPr/>
      <dgm:t>
        <a:bodyPr/>
        <a:lstStyle/>
        <a:p>
          <a:endParaRPr lang="en-US"/>
        </a:p>
      </dgm:t>
    </dgm:pt>
    <dgm:pt modelId="{6216AFB6-62C6-4E4E-AACF-86464BF43F98}">
      <dgm:prSet/>
      <dgm:spPr/>
      <dgm:t>
        <a:bodyPr/>
        <a:lstStyle/>
        <a:p>
          <a:r>
            <a:rPr lang="en-US" b="1"/>
            <a:t>Preservation</a:t>
          </a:r>
          <a:r>
            <a:rPr lang="en-US"/>
            <a:t>:  related to the preservation/longevity</a:t>
          </a:r>
        </a:p>
      </dgm:t>
    </dgm:pt>
    <dgm:pt modelId="{F3360F00-BFD4-46BE-8893-76B827DCB798}" type="parTrans" cxnId="{C4FD983E-6A5E-4D41-BC97-A42831EDEAD3}">
      <dgm:prSet/>
      <dgm:spPr/>
      <dgm:t>
        <a:bodyPr/>
        <a:lstStyle/>
        <a:p>
          <a:endParaRPr lang="en-US"/>
        </a:p>
      </dgm:t>
    </dgm:pt>
    <dgm:pt modelId="{0240A35C-44F3-4B2E-BD37-44C6AE99252D}" type="sibTrans" cxnId="{C4FD983E-6A5E-4D41-BC97-A42831EDEAD3}">
      <dgm:prSet/>
      <dgm:spPr/>
      <dgm:t>
        <a:bodyPr/>
        <a:lstStyle/>
        <a:p>
          <a:endParaRPr lang="en-US"/>
        </a:p>
      </dgm:t>
    </dgm:pt>
    <dgm:pt modelId="{EE676196-FF36-4E86-997D-ADA2A94F38B1}" type="pres">
      <dgm:prSet presAssocID="{11E58B63-D3FD-4767-823A-29FF9535918E}" presName="diagram" presStyleCnt="0">
        <dgm:presLayoutVars>
          <dgm:dir/>
          <dgm:resizeHandles val="exact"/>
        </dgm:presLayoutVars>
      </dgm:prSet>
      <dgm:spPr/>
    </dgm:pt>
    <dgm:pt modelId="{454BA710-6620-4EB6-B9D1-D55ECFB0DCCB}" type="pres">
      <dgm:prSet presAssocID="{ED16DDFE-12A4-44E6-BD53-35B9F8F218AD}" presName="arrow" presStyleLbl="node1" presStyleIdx="0" presStyleCnt="6">
        <dgm:presLayoutVars>
          <dgm:bulletEnabled val="1"/>
        </dgm:presLayoutVars>
      </dgm:prSet>
      <dgm:spPr/>
    </dgm:pt>
    <dgm:pt modelId="{FEF52D11-2C7B-4514-9F67-1EBE4D4EC15E}" type="pres">
      <dgm:prSet presAssocID="{8FC7CF0A-4B39-4456-9035-DECACC6B0E9E}" presName="arrow" presStyleLbl="node1" presStyleIdx="1" presStyleCnt="6">
        <dgm:presLayoutVars>
          <dgm:bulletEnabled val="1"/>
        </dgm:presLayoutVars>
      </dgm:prSet>
      <dgm:spPr/>
    </dgm:pt>
    <dgm:pt modelId="{759AA6D3-491F-45EF-8C38-7FA3E3D449BA}" type="pres">
      <dgm:prSet presAssocID="{F552B8DE-A573-407D-AE27-63B22F3DC5C2}" presName="arrow" presStyleLbl="node1" presStyleIdx="2" presStyleCnt="6">
        <dgm:presLayoutVars>
          <dgm:bulletEnabled val="1"/>
        </dgm:presLayoutVars>
      </dgm:prSet>
      <dgm:spPr/>
    </dgm:pt>
    <dgm:pt modelId="{0DECCEE7-E37B-46A5-93DA-15A7B46A98E0}" type="pres">
      <dgm:prSet presAssocID="{A003389A-7080-42AE-AD85-F53FD4975009}" presName="arrow" presStyleLbl="node1" presStyleIdx="3" presStyleCnt="6">
        <dgm:presLayoutVars>
          <dgm:bulletEnabled val="1"/>
        </dgm:presLayoutVars>
      </dgm:prSet>
      <dgm:spPr/>
    </dgm:pt>
    <dgm:pt modelId="{844ABF82-9E74-4F5C-8B99-8DB184152981}" type="pres">
      <dgm:prSet presAssocID="{B31AE781-B18F-4118-9308-FD63BD105886}" presName="arrow" presStyleLbl="node1" presStyleIdx="4" presStyleCnt="6">
        <dgm:presLayoutVars>
          <dgm:bulletEnabled val="1"/>
        </dgm:presLayoutVars>
      </dgm:prSet>
      <dgm:spPr/>
    </dgm:pt>
    <dgm:pt modelId="{3A929E3A-E225-4042-B29C-A5A87C6B6F72}" type="pres">
      <dgm:prSet presAssocID="{6216AFB6-62C6-4E4E-AACF-86464BF43F98}" presName="arrow" presStyleLbl="node1" presStyleIdx="5" presStyleCnt="6">
        <dgm:presLayoutVars>
          <dgm:bulletEnabled val="1"/>
        </dgm:presLayoutVars>
      </dgm:prSet>
      <dgm:spPr/>
    </dgm:pt>
  </dgm:ptLst>
  <dgm:cxnLst>
    <dgm:cxn modelId="{D3D25614-D4A9-47B5-AEDA-822EDB2BEAF5}" type="presOf" srcId="{F552B8DE-A573-407D-AE27-63B22F3DC5C2}" destId="{759AA6D3-491F-45EF-8C38-7FA3E3D449BA}" srcOrd="0" destOrd="0" presId="urn:microsoft.com/office/officeart/2005/8/layout/arrow5"/>
    <dgm:cxn modelId="{A8709B21-A7B3-45F7-AD9B-E24DC181E413}" type="presOf" srcId="{B31AE781-B18F-4118-9308-FD63BD105886}" destId="{844ABF82-9E74-4F5C-8B99-8DB184152981}" srcOrd="0" destOrd="0" presId="urn:microsoft.com/office/officeart/2005/8/layout/arrow5"/>
    <dgm:cxn modelId="{A4F65133-B264-428E-BF46-EFF155425A08}" type="presOf" srcId="{6216AFB6-62C6-4E4E-AACF-86464BF43F98}" destId="{3A929E3A-E225-4042-B29C-A5A87C6B6F72}" srcOrd="0" destOrd="0" presId="urn:microsoft.com/office/officeart/2005/8/layout/arrow5"/>
    <dgm:cxn modelId="{2551C539-5140-4D38-AFD8-502B9519E920}" srcId="{11E58B63-D3FD-4767-823A-29FF9535918E}" destId="{8FC7CF0A-4B39-4456-9035-DECACC6B0E9E}" srcOrd="1" destOrd="0" parTransId="{9E941627-A5B9-49E6-AEDB-70C077ED859E}" sibTransId="{10E3B00B-1B7D-4224-B6ED-E8CE90E9E1B5}"/>
    <dgm:cxn modelId="{C4FD983E-6A5E-4D41-BC97-A42831EDEAD3}" srcId="{11E58B63-D3FD-4767-823A-29FF9535918E}" destId="{6216AFB6-62C6-4E4E-AACF-86464BF43F98}" srcOrd="5" destOrd="0" parTransId="{F3360F00-BFD4-46BE-8893-76B827DCB798}" sibTransId="{0240A35C-44F3-4B2E-BD37-44C6AE99252D}"/>
    <dgm:cxn modelId="{5C290766-F396-4033-B9DB-E535B8F39388}" type="presOf" srcId="{8FC7CF0A-4B39-4456-9035-DECACC6B0E9E}" destId="{FEF52D11-2C7B-4514-9F67-1EBE4D4EC15E}" srcOrd="0" destOrd="0" presId="urn:microsoft.com/office/officeart/2005/8/layout/arrow5"/>
    <dgm:cxn modelId="{E3307252-189F-48DB-AB0D-82C6063A1FDE}" srcId="{11E58B63-D3FD-4767-823A-29FF9535918E}" destId="{ED16DDFE-12A4-44E6-BD53-35B9F8F218AD}" srcOrd="0" destOrd="0" parTransId="{9DA47909-39A5-40AD-B265-5D8BFE301711}" sibTransId="{8C0B7E15-8830-4E42-99E6-66D48D98A874}"/>
    <dgm:cxn modelId="{61EE935A-8598-4623-B800-61EE11B6C80B}" type="presOf" srcId="{11E58B63-D3FD-4767-823A-29FF9535918E}" destId="{EE676196-FF36-4E86-997D-ADA2A94F38B1}" srcOrd="0" destOrd="0" presId="urn:microsoft.com/office/officeart/2005/8/layout/arrow5"/>
    <dgm:cxn modelId="{B0CE39A5-C6F2-4453-A9A3-19883CCC7B17}" srcId="{11E58B63-D3FD-4767-823A-29FF9535918E}" destId="{F552B8DE-A573-407D-AE27-63B22F3DC5C2}" srcOrd="2" destOrd="0" parTransId="{E53E75B3-CB5E-4CF7-8522-CF7A0518677E}" sibTransId="{72DB00B7-700A-483A-B997-7773AA9DEA70}"/>
    <dgm:cxn modelId="{4FCABDCA-1E18-4D07-9E67-5243ADBA0F30}" srcId="{11E58B63-D3FD-4767-823A-29FF9535918E}" destId="{B31AE781-B18F-4118-9308-FD63BD105886}" srcOrd="4" destOrd="0" parTransId="{EE22BE1B-8A6D-47E3-86E4-016936B68736}" sibTransId="{60DF1B81-BCC1-43BD-AF6B-E1F1463964FA}"/>
    <dgm:cxn modelId="{4E6004D1-7327-458E-80B6-5F4A7ABB33C0}" type="presOf" srcId="{ED16DDFE-12A4-44E6-BD53-35B9F8F218AD}" destId="{454BA710-6620-4EB6-B9D1-D55ECFB0DCCB}" srcOrd="0" destOrd="0" presId="urn:microsoft.com/office/officeart/2005/8/layout/arrow5"/>
    <dgm:cxn modelId="{719E97E8-B80B-4554-ABC0-75D49C1F7AF8}" srcId="{11E58B63-D3FD-4767-823A-29FF9535918E}" destId="{A003389A-7080-42AE-AD85-F53FD4975009}" srcOrd="3" destOrd="0" parTransId="{9886F518-3FE6-4F9F-BE56-96A95E9ABBB1}" sibTransId="{439F6A56-5F2D-4961-8FCC-BBF4310F95BD}"/>
    <dgm:cxn modelId="{724BEFEA-3F96-4252-945D-EDD8C18A8BEC}" type="presOf" srcId="{A003389A-7080-42AE-AD85-F53FD4975009}" destId="{0DECCEE7-E37B-46A5-93DA-15A7B46A98E0}" srcOrd="0" destOrd="0" presId="urn:microsoft.com/office/officeart/2005/8/layout/arrow5"/>
    <dgm:cxn modelId="{E16DB06E-D99C-4749-B8BF-D10E5C74C433}" type="presParOf" srcId="{EE676196-FF36-4E86-997D-ADA2A94F38B1}" destId="{454BA710-6620-4EB6-B9D1-D55ECFB0DCCB}" srcOrd="0" destOrd="0" presId="urn:microsoft.com/office/officeart/2005/8/layout/arrow5"/>
    <dgm:cxn modelId="{55423442-3DD2-4016-BA25-1376D2A93239}" type="presParOf" srcId="{EE676196-FF36-4E86-997D-ADA2A94F38B1}" destId="{FEF52D11-2C7B-4514-9F67-1EBE4D4EC15E}" srcOrd="1" destOrd="0" presId="urn:microsoft.com/office/officeart/2005/8/layout/arrow5"/>
    <dgm:cxn modelId="{345A8561-C59B-4A83-A97A-A2BE8BA2B48E}" type="presParOf" srcId="{EE676196-FF36-4E86-997D-ADA2A94F38B1}" destId="{759AA6D3-491F-45EF-8C38-7FA3E3D449BA}" srcOrd="2" destOrd="0" presId="urn:microsoft.com/office/officeart/2005/8/layout/arrow5"/>
    <dgm:cxn modelId="{5937CF46-4FD4-4686-A0F8-37760CF17BF0}" type="presParOf" srcId="{EE676196-FF36-4E86-997D-ADA2A94F38B1}" destId="{0DECCEE7-E37B-46A5-93DA-15A7B46A98E0}" srcOrd="3" destOrd="0" presId="urn:microsoft.com/office/officeart/2005/8/layout/arrow5"/>
    <dgm:cxn modelId="{81CE1222-1D61-4B31-982F-4ADB8F6A30BB}" type="presParOf" srcId="{EE676196-FF36-4E86-997D-ADA2A94F38B1}" destId="{844ABF82-9E74-4F5C-8B99-8DB184152981}" srcOrd="4" destOrd="0" presId="urn:microsoft.com/office/officeart/2005/8/layout/arrow5"/>
    <dgm:cxn modelId="{62FA0F27-A0B9-45EA-A7DB-97EC303AFD25}" type="presParOf" srcId="{EE676196-FF36-4E86-997D-ADA2A94F38B1}" destId="{3A929E3A-E225-4042-B29C-A5A87C6B6F72}" srcOrd="5" destOrd="0" presId="urn:microsoft.com/office/officeart/2005/8/layout/arrow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AAE86E4-1946-429E-82F2-5BB52DD47328}" type="doc">
      <dgm:prSet loTypeId="urn:microsoft.com/office/officeart/2005/8/layout/default" loCatId="list" qsTypeId="urn:microsoft.com/office/officeart/2005/8/quickstyle/simple1" qsCatId="simple" csTypeId="urn:microsoft.com/office/officeart/2005/8/colors/colorful2" csCatId="colorful"/>
      <dgm:spPr/>
      <dgm:t>
        <a:bodyPr/>
        <a:lstStyle/>
        <a:p>
          <a:endParaRPr lang="en-US"/>
        </a:p>
      </dgm:t>
    </dgm:pt>
    <dgm:pt modelId="{7E5B26D8-88F9-41D8-80AB-45324020CA7E}">
      <dgm:prSet/>
      <dgm:spPr/>
      <dgm:t>
        <a:bodyPr/>
        <a:lstStyle/>
        <a:p>
          <a:r>
            <a:rPr lang="en-US"/>
            <a:t>Database</a:t>
          </a:r>
        </a:p>
      </dgm:t>
    </dgm:pt>
    <dgm:pt modelId="{B0E6348B-D47B-46EC-AE33-EA48BC97B44C}" type="parTrans" cxnId="{DEE7155A-CE4F-4F32-9C21-8E0A25188C08}">
      <dgm:prSet/>
      <dgm:spPr/>
      <dgm:t>
        <a:bodyPr/>
        <a:lstStyle/>
        <a:p>
          <a:endParaRPr lang="en-US"/>
        </a:p>
      </dgm:t>
    </dgm:pt>
    <dgm:pt modelId="{B7CEF34D-60E1-430B-8DD0-0AE9420EA389}" type="sibTrans" cxnId="{DEE7155A-CE4F-4F32-9C21-8E0A25188C08}">
      <dgm:prSet/>
      <dgm:spPr/>
      <dgm:t>
        <a:bodyPr/>
        <a:lstStyle/>
        <a:p>
          <a:endParaRPr lang="en-US"/>
        </a:p>
      </dgm:t>
    </dgm:pt>
    <dgm:pt modelId="{EE610F88-85D7-48C1-8C73-64780E9CC875}">
      <dgm:prSet/>
      <dgm:spPr/>
      <dgm:t>
        <a:bodyPr/>
        <a:lstStyle/>
        <a:p>
          <a:r>
            <a:rPr lang="en-US"/>
            <a:t>Embedded in the file</a:t>
          </a:r>
        </a:p>
      </dgm:t>
    </dgm:pt>
    <dgm:pt modelId="{2FB38F14-F029-4A78-B6FC-B0427B4AFC03}" type="parTrans" cxnId="{9567D10C-5674-404B-81F2-17FA994BE875}">
      <dgm:prSet/>
      <dgm:spPr/>
      <dgm:t>
        <a:bodyPr/>
        <a:lstStyle/>
        <a:p>
          <a:endParaRPr lang="en-US"/>
        </a:p>
      </dgm:t>
    </dgm:pt>
    <dgm:pt modelId="{07254656-AC61-4538-B581-CEB2F04A9DCF}" type="sibTrans" cxnId="{9567D10C-5674-404B-81F2-17FA994BE875}">
      <dgm:prSet/>
      <dgm:spPr/>
      <dgm:t>
        <a:bodyPr/>
        <a:lstStyle/>
        <a:p>
          <a:endParaRPr lang="en-US"/>
        </a:p>
      </dgm:t>
    </dgm:pt>
    <dgm:pt modelId="{28602E9C-6E81-4879-BA40-95F94A629C54}">
      <dgm:prSet/>
      <dgm:spPr/>
      <dgm:t>
        <a:bodyPr/>
        <a:lstStyle/>
        <a:p>
          <a:r>
            <a:rPr lang="en-US"/>
            <a:t>Flat text file</a:t>
          </a:r>
        </a:p>
      </dgm:t>
    </dgm:pt>
    <dgm:pt modelId="{09B49B07-D474-44BD-8F7E-5E4ABE361915}" type="parTrans" cxnId="{0112BAD2-7731-4084-94C3-B55AB28086A8}">
      <dgm:prSet/>
      <dgm:spPr/>
      <dgm:t>
        <a:bodyPr/>
        <a:lstStyle/>
        <a:p>
          <a:endParaRPr lang="en-US"/>
        </a:p>
      </dgm:t>
    </dgm:pt>
    <dgm:pt modelId="{DE3CB7F1-DCF7-455B-9518-60683DAB6818}" type="sibTrans" cxnId="{0112BAD2-7731-4084-94C3-B55AB28086A8}">
      <dgm:prSet/>
      <dgm:spPr/>
      <dgm:t>
        <a:bodyPr/>
        <a:lstStyle/>
        <a:p>
          <a:endParaRPr lang="en-US"/>
        </a:p>
      </dgm:t>
    </dgm:pt>
    <dgm:pt modelId="{E212BEB6-A6AE-4D2D-8274-ABD21E8F8DF2}">
      <dgm:prSet/>
      <dgm:spPr/>
      <dgm:t>
        <a:bodyPr/>
        <a:lstStyle/>
        <a:p>
          <a:r>
            <a:rPr lang="en-US"/>
            <a:t>XML file</a:t>
          </a:r>
        </a:p>
      </dgm:t>
    </dgm:pt>
    <dgm:pt modelId="{E3BFA4EA-8DA3-4581-B0EA-399E67057F7B}" type="parTrans" cxnId="{D8A8CA44-83C9-4FF8-B262-D88E4BBD7342}">
      <dgm:prSet/>
      <dgm:spPr/>
      <dgm:t>
        <a:bodyPr/>
        <a:lstStyle/>
        <a:p>
          <a:endParaRPr lang="en-US"/>
        </a:p>
      </dgm:t>
    </dgm:pt>
    <dgm:pt modelId="{E4937F8E-EE16-4C2B-B130-5AD031267790}" type="sibTrans" cxnId="{D8A8CA44-83C9-4FF8-B262-D88E4BBD7342}">
      <dgm:prSet/>
      <dgm:spPr/>
      <dgm:t>
        <a:bodyPr/>
        <a:lstStyle/>
        <a:p>
          <a:endParaRPr lang="en-US"/>
        </a:p>
      </dgm:t>
    </dgm:pt>
    <dgm:pt modelId="{7D81D7D9-BB72-41D3-876E-5BC580D590D0}">
      <dgm:prSet/>
      <dgm:spPr/>
      <dgm:t>
        <a:bodyPr/>
        <a:lstStyle/>
        <a:p>
          <a:r>
            <a:rPr lang="en-US"/>
            <a:t>XML Database</a:t>
          </a:r>
        </a:p>
      </dgm:t>
    </dgm:pt>
    <dgm:pt modelId="{CC34D8C6-D72C-4ACC-B657-E9A1ECC635C2}" type="parTrans" cxnId="{0563A5E6-1F70-415F-AE61-0ABF16139E05}">
      <dgm:prSet/>
      <dgm:spPr/>
      <dgm:t>
        <a:bodyPr/>
        <a:lstStyle/>
        <a:p>
          <a:endParaRPr lang="en-US"/>
        </a:p>
      </dgm:t>
    </dgm:pt>
    <dgm:pt modelId="{C4CDC6C7-2DE5-4F6D-8DF4-3B15C2CA0FF4}" type="sibTrans" cxnId="{0563A5E6-1F70-415F-AE61-0ABF16139E05}">
      <dgm:prSet/>
      <dgm:spPr/>
      <dgm:t>
        <a:bodyPr/>
        <a:lstStyle/>
        <a:p>
          <a:endParaRPr lang="en-US"/>
        </a:p>
      </dgm:t>
    </dgm:pt>
    <dgm:pt modelId="{64100FF5-D933-4637-9D0D-4A5BA9418884}">
      <dgm:prSet/>
      <dgm:spPr/>
      <dgm:t>
        <a:bodyPr/>
        <a:lstStyle/>
        <a:p>
          <a:r>
            <a:rPr lang="en-US"/>
            <a:t>JSON</a:t>
          </a:r>
        </a:p>
      </dgm:t>
    </dgm:pt>
    <dgm:pt modelId="{B6BFC806-CFF9-4C07-9193-C2353B1961C6}" type="parTrans" cxnId="{CDFDEA78-604E-4E62-A8BA-3FEB9D202A72}">
      <dgm:prSet/>
      <dgm:spPr/>
      <dgm:t>
        <a:bodyPr/>
        <a:lstStyle/>
        <a:p>
          <a:endParaRPr lang="en-US"/>
        </a:p>
      </dgm:t>
    </dgm:pt>
    <dgm:pt modelId="{D20350D9-9F5B-4509-A630-403A79563083}" type="sibTrans" cxnId="{CDFDEA78-604E-4E62-A8BA-3FEB9D202A72}">
      <dgm:prSet/>
      <dgm:spPr/>
      <dgm:t>
        <a:bodyPr/>
        <a:lstStyle/>
        <a:p>
          <a:endParaRPr lang="en-US"/>
        </a:p>
      </dgm:t>
    </dgm:pt>
    <dgm:pt modelId="{3498972F-5DD6-454C-81A2-9D67C86C728B}">
      <dgm:prSet/>
      <dgm:spPr/>
      <dgm:t>
        <a:bodyPr/>
        <a:lstStyle/>
        <a:p>
          <a:r>
            <a:rPr lang="en-US"/>
            <a:t>Linked Data (future)</a:t>
          </a:r>
        </a:p>
      </dgm:t>
    </dgm:pt>
    <dgm:pt modelId="{78EC44B6-0EFD-4D74-B31D-8494DF65FEDB}" type="parTrans" cxnId="{F414C852-8DC7-4235-A6EE-A6B47BCE2328}">
      <dgm:prSet/>
      <dgm:spPr/>
      <dgm:t>
        <a:bodyPr/>
        <a:lstStyle/>
        <a:p>
          <a:endParaRPr lang="en-US"/>
        </a:p>
      </dgm:t>
    </dgm:pt>
    <dgm:pt modelId="{3934B9E2-897B-4CDF-8B73-F6FC9476904E}" type="sibTrans" cxnId="{F414C852-8DC7-4235-A6EE-A6B47BCE2328}">
      <dgm:prSet/>
      <dgm:spPr/>
      <dgm:t>
        <a:bodyPr/>
        <a:lstStyle/>
        <a:p>
          <a:endParaRPr lang="en-US"/>
        </a:p>
      </dgm:t>
    </dgm:pt>
    <dgm:pt modelId="{00F34293-D675-456D-A4E8-F6CFEEB04B8F}" type="pres">
      <dgm:prSet presAssocID="{BAAE86E4-1946-429E-82F2-5BB52DD47328}" presName="diagram" presStyleCnt="0">
        <dgm:presLayoutVars>
          <dgm:dir/>
          <dgm:resizeHandles val="exact"/>
        </dgm:presLayoutVars>
      </dgm:prSet>
      <dgm:spPr/>
    </dgm:pt>
    <dgm:pt modelId="{9AEDBC49-DBA2-46F8-8FB9-199ABD182406}" type="pres">
      <dgm:prSet presAssocID="{7E5B26D8-88F9-41D8-80AB-45324020CA7E}" presName="node" presStyleLbl="node1" presStyleIdx="0" presStyleCnt="7">
        <dgm:presLayoutVars>
          <dgm:bulletEnabled val="1"/>
        </dgm:presLayoutVars>
      </dgm:prSet>
      <dgm:spPr/>
    </dgm:pt>
    <dgm:pt modelId="{3115E162-F585-4D19-9096-174D0E2CE824}" type="pres">
      <dgm:prSet presAssocID="{B7CEF34D-60E1-430B-8DD0-0AE9420EA389}" presName="sibTrans" presStyleCnt="0"/>
      <dgm:spPr/>
    </dgm:pt>
    <dgm:pt modelId="{899B0749-6104-497C-99EA-E1B883358D54}" type="pres">
      <dgm:prSet presAssocID="{EE610F88-85D7-48C1-8C73-64780E9CC875}" presName="node" presStyleLbl="node1" presStyleIdx="1" presStyleCnt="7">
        <dgm:presLayoutVars>
          <dgm:bulletEnabled val="1"/>
        </dgm:presLayoutVars>
      </dgm:prSet>
      <dgm:spPr/>
    </dgm:pt>
    <dgm:pt modelId="{1E6527EB-2757-433C-BA84-47F7FB71ADB8}" type="pres">
      <dgm:prSet presAssocID="{07254656-AC61-4538-B581-CEB2F04A9DCF}" presName="sibTrans" presStyleCnt="0"/>
      <dgm:spPr/>
    </dgm:pt>
    <dgm:pt modelId="{37ACEF0B-27FD-40F9-B3AF-E14FF5C1B000}" type="pres">
      <dgm:prSet presAssocID="{28602E9C-6E81-4879-BA40-95F94A629C54}" presName="node" presStyleLbl="node1" presStyleIdx="2" presStyleCnt="7">
        <dgm:presLayoutVars>
          <dgm:bulletEnabled val="1"/>
        </dgm:presLayoutVars>
      </dgm:prSet>
      <dgm:spPr/>
    </dgm:pt>
    <dgm:pt modelId="{CAD93E6E-C0A4-4FD1-8793-F08C87904FAC}" type="pres">
      <dgm:prSet presAssocID="{DE3CB7F1-DCF7-455B-9518-60683DAB6818}" presName="sibTrans" presStyleCnt="0"/>
      <dgm:spPr/>
    </dgm:pt>
    <dgm:pt modelId="{49751765-BF60-4CBE-93A6-D619ADECFED2}" type="pres">
      <dgm:prSet presAssocID="{E212BEB6-A6AE-4D2D-8274-ABD21E8F8DF2}" presName="node" presStyleLbl="node1" presStyleIdx="3" presStyleCnt="7">
        <dgm:presLayoutVars>
          <dgm:bulletEnabled val="1"/>
        </dgm:presLayoutVars>
      </dgm:prSet>
      <dgm:spPr/>
    </dgm:pt>
    <dgm:pt modelId="{0095DCC6-FFD0-432D-8CB2-4301C3E4612B}" type="pres">
      <dgm:prSet presAssocID="{E4937F8E-EE16-4C2B-B130-5AD031267790}" presName="sibTrans" presStyleCnt="0"/>
      <dgm:spPr/>
    </dgm:pt>
    <dgm:pt modelId="{4F817E8D-CE42-4113-9D34-38BD51CAB862}" type="pres">
      <dgm:prSet presAssocID="{7D81D7D9-BB72-41D3-876E-5BC580D590D0}" presName="node" presStyleLbl="node1" presStyleIdx="4" presStyleCnt="7">
        <dgm:presLayoutVars>
          <dgm:bulletEnabled val="1"/>
        </dgm:presLayoutVars>
      </dgm:prSet>
      <dgm:spPr/>
    </dgm:pt>
    <dgm:pt modelId="{9B92DE24-A48F-4972-B97E-CC58607F4E7C}" type="pres">
      <dgm:prSet presAssocID="{C4CDC6C7-2DE5-4F6D-8DF4-3B15C2CA0FF4}" presName="sibTrans" presStyleCnt="0"/>
      <dgm:spPr/>
    </dgm:pt>
    <dgm:pt modelId="{E7A76F3B-921F-4A2F-A5BC-18F1840A22B5}" type="pres">
      <dgm:prSet presAssocID="{64100FF5-D933-4637-9D0D-4A5BA9418884}" presName="node" presStyleLbl="node1" presStyleIdx="5" presStyleCnt="7">
        <dgm:presLayoutVars>
          <dgm:bulletEnabled val="1"/>
        </dgm:presLayoutVars>
      </dgm:prSet>
      <dgm:spPr/>
    </dgm:pt>
    <dgm:pt modelId="{93CC7445-E8CE-4EA8-B2EC-DD4D257E9320}" type="pres">
      <dgm:prSet presAssocID="{D20350D9-9F5B-4509-A630-403A79563083}" presName="sibTrans" presStyleCnt="0"/>
      <dgm:spPr/>
    </dgm:pt>
    <dgm:pt modelId="{ECEA064E-2E94-441A-8B68-53F20519DF89}" type="pres">
      <dgm:prSet presAssocID="{3498972F-5DD6-454C-81A2-9D67C86C728B}" presName="node" presStyleLbl="node1" presStyleIdx="6" presStyleCnt="7">
        <dgm:presLayoutVars>
          <dgm:bulletEnabled val="1"/>
        </dgm:presLayoutVars>
      </dgm:prSet>
      <dgm:spPr/>
    </dgm:pt>
  </dgm:ptLst>
  <dgm:cxnLst>
    <dgm:cxn modelId="{30D0DA03-8D57-4AFE-AF40-5A1E128AE434}" type="presOf" srcId="{28602E9C-6E81-4879-BA40-95F94A629C54}" destId="{37ACEF0B-27FD-40F9-B3AF-E14FF5C1B000}" srcOrd="0" destOrd="0" presId="urn:microsoft.com/office/officeart/2005/8/layout/default"/>
    <dgm:cxn modelId="{9567D10C-5674-404B-81F2-17FA994BE875}" srcId="{BAAE86E4-1946-429E-82F2-5BB52DD47328}" destId="{EE610F88-85D7-48C1-8C73-64780E9CC875}" srcOrd="1" destOrd="0" parTransId="{2FB38F14-F029-4A78-B6FC-B0427B4AFC03}" sibTransId="{07254656-AC61-4538-B581-CEB2F04A9DCF}"/>
    <dgm:cxn modelId="{01F0DE13-570B-43B1-9E26-E08AA1296388}" type="presOf" srcId="{3498972F-5DD6-454C-81A2-9D67C86C728B}" destId="{ECEA064E-2E94-441A-8B68-53F20519DF89}" srcOrd="0" destOrd="0" presId="urn:microsoft.com/office/officeart/2005/8/layout/default"/>
    <dgm:cxn modelId="{A4AAD928-E0B3-4A4C-A6A3-367ECF0C7BF5}" type="presOf" srcId="{EE610F88-85D7-48C1-8C73-64780E9CC875}" destId="{899B0749-6104-497C-99EA-E1B883358D54}" srcOrd="0" destOrd="0" presId="urn:microsoft.com/office/officeart/2005/8/layout/default"/>
    <dgm:cxn modelId="{C70B9134-D1F0-4C47-B2D0-7ACB3B9AD167}" type="presOf" srcId="{E212BEB6-A6AE-4D2D-8274-ABD21E8F8DF2}" destId="{49751765-BF60-4CBE-93A6-D619ADECFED2}" srcOrd="0" destOrd="0" presId="urn:microsoft.com/office/officeart/2005/8/layout/default"/>
    <dgm:cxn modelId="{D8A8CA44-83C9-4FF8-B262-D88E4BBD7342}" srcId="{BAAE86E4-1946-429E-82F2-5BB52DD47328}" destId="{E212BEB6-A6AE-4D2D-8274-ABD21E8F8DF2}" srcOrd="3" destOrd="0" parTransId="{E3BFA4EA-8DA3-4581-B0EA-399E67057F7B}" sibTransId="{E4937F8E-EE16-4C2B-B130-5AD031267790}"/>
    <dgm:cxn modelId="{F414C852-8DC7-4235-A6EE-A6B47BCE2328}" srcId="{BAAE86E4-1946-429E-82F2-5BB52DD47328}" destId="{3498972F-5DD6-454C-81A2-9D67C86C728B}" srcOrd="6" destOrd="0" parTransId="{78EC44B6-0EFD-4D74-B31D-8494DF65FEDB}" sibTransId="{3934B9E2-897B-4CDF-8B73-F6FC9476904E}"/>
    <dgm:cxn modelId="{CDFDEA78-604E-4E62-A8BA-3FEB9D202A72}" srcId="{BAAE86E4-1946-429E-82F2-5BB52DD47328}" destId="{64100FF5-D933-4637-9D0D-4A5BA9418884}" srcOrd="5" destOrd="0" parTransId="{B6BFC806-CFF9-4C07-9193-C2353B1961C6}" sibTransId="{D20350D9-9F5B-4509-A630-403A79563083}"/>
    <dgm:cxn modelId="{DEE7155A-CE4F-4F32-9C21-8E0A25188C08}" srcId="{BAAE86E4-1946-429E-82F2-5BB52DD47328}" destId="{7E5B26D8-88F9-41D8-80AB-45324020CA7E}" srcOrd="0" destOrd="0" parTransId="{B0E6348B-D47B-46EC-AE33-EA48BC97B44C}" sibTransId="{B7CEF34D-60E1-430B-8DD0-0AE9420EA389}"/>
    <dgm:cxn modelId="{56987AB8-F1FA-46F3-8A25-634BD11B3278}" type="presOf" srcId="{64100FF5-D933-4637-9D0D-4A5BA9418884}" destId="{E7A76F3B-921F-4A2F-A5BC-18F1840A22B5}" srcOrd="0" destOrd="0" presId="urn:microsoft.com/office/officeart/2005/8/layout/default"/>
    <dgm:cxn modelId="{C6057EBC-02D2-4477-A79D-A3F60D47C692}" type="presOf" srcId="{7E5B26D8-88F9-41D8-80AB-45324020CA7E}" destId="{9AEDBC49-DBA2-46F8-8FB9-199ABD182406}" srcOrd="0" destOrd="0" presId="urn:microsoft.com/office/officeart/2005/8/layout/default"/>
    <dgm:cxn modelId="{1A5F71C6-72F1-4F8D-84FF-6EBAED7CE9B9}" type="presOf" srcId="{7D81D7D9-BB72-41D3-876E-5BC580D590D0}" destId="{4F817E8D-CE42-4113-9D34-38BD51CAB862}" srcOrd="0" destOrd="0" presId="urn:microsoft.com/office/officeart/2005/8/layout/default"/>
    <dgm:cxn modelId="{0112BAD2-7731-4084-94C3-B55AB28086A8}" srcId="{BAAE86E4-1946-429E-82F2-5BB52DD47328}" destId="{28602E9C-6E81-4879-BA40-95F94A629C54}" srcOrd="2" destOrd="0" parTransId="{09B49B07-D474-44BD-8F7E-5E4ABE361915}" sibTransId="{DE3CB7F1-DCF7-455B-9518-60683DAB6818}"/>
    <dgm:cxn modelId="{0563A5E6-1F70-415F-AE61-0ABF16139E05}" srcId="{BAAE86E4-1946-429E-82F2-5BB52DD47328}" destId="{7D81D7D9-BB72-41D3-876E-5BC580D590D0}" srcOrd="4" destOrd="0" parTransId="{CC34D8C6-D72C-4ACC-B657-E9A1ECC635C2}" sibTransId="{C4CDC6C7-2DE5-4F6D-8DF4-3B15C2CA0FF4}"/>
    <dgm:cxn modelId="{007133F3-32B0-4DBA-89A1-E970E7F27C36}" type="presOf" srcId="{BAAE86E4-1946-429E-82F2-5BB52DD47328}" destId="{00F34293-D675-456D-A4E8-F6CFEEB04B8F}" srcOrd="0" destOrd="0" presId="urn:microsoft.com/office/officeart/2005/8/layout/default"/>
    <dgm:cxn modelId="{20976A83-D4CF-4016-BC25-A66E1D9B3F31}" type="presParOf" srcId="{00F34293-D675-456D-A4E8-F6CFEEB04B8F}" destId="{9AEDBC49-DBA2-46F8-8FB9-199ABD182406}" srcOrd="0" destOrd="0" presId="urn:microsoft.com/office/officeart/2005/8/layout/default"/>
    <dgm:cxn modelId="{E5B06FF3-5FB1-4352-BCCE-F9EBE85D5F61}" type="presParOf" srcId="{00F34293-D675-456D-A4E8-F6CFEEB04B8F}" destId="{3115E162-F585-4D19-9096-174D0E2CE824}" srcOrd="1" destOrd="0" presId="urn:microsoft.com/office/officeart/2005/8/layout/default"/>
    <dgm:cxn modelId="{FC042FF1-0DC2-4CFC-8642-0F436D7E9875}" type="presParOf" srcId="{00F34293-D675-456D-A4E8-F6CFEEB04B8F}" destId="{899B0749-6104-497C-99EA-E1B883358D54}" srcOrd="2" destOrd="0" presId="urn:microsoft.com/office/officeart/2005/8/layout/default"/>
    <dgm:cxn modelId="{7A530A23-7012-4BE4-847C-614C7B3BB6DB}" type="presParOf" srcId="{00F34293-D675-456D-A4E8-F6CFEEB04B8F}" destId="{1E6527EB-2757-433C-BA84-47F7FB71ADB8}" srcOrd="3" destOrd="0" presId="urn:microsoft.com/office/officeart/2005/8/layout/default"/>
    <dgm:cxn modelId="{FAC48651-22E9-4D01-B145-9FD7B50BAE68}" type="presParOf" srcId="{00F34293-D675-456D-A4E8-F6CFEEB04B8F}" destId="{37ACEF0B-27FD-40F9-B3AF-E14FF5C1B000}" srcOrd="4" destOrd="0" presId="urn:microsoft.com/office/officeart/2005/8/layout/default"/>
    <dgm:cxn modelId="{59D8E6F7-E4FD-4B62-8782-33A445D48369}" type="presParOf" srcId="{00F34293-D675-456D-A4E8-F6CFEEB04B8F}" destId="{CAD93E6E-C0A4-4FD1-8793-F08C87904FAC}" srcOrd="5" destOrd="0" presId="urn:microsoft.com/office/officeart/2005/8/layout/default"/>
    <dgm:cxn modelId="{D20EABAF-FF9A-4A7B-9B5F-6BECC8B3F249}" type="presParOf" srcId="{00F34293-D675-456D-A4E8-F6CFEEB04B8F}" destId="{49751765-BF60-4CBE-93A6-D619ADECFED2}" srcOrd="6" destOrd="0" presId="urn:microsoft.com/office/officeart/2005/8/layout/default"/>
    <dgm:cxn modelId="{3BAB6872-B19A-41F1-84F4-F889E5C02E81}" type="presParOf" srcId="{00F34293-D675-456D-A4E8-F6CFEEB04B8F}" destId="{0095DCC6-FFD0-432D-8CB2-4301C3E4612B}" srcOrd="7" destOrd="0" presId="urn:microsoft.com/office/officeart/2005/8/layout/default"/>
    <dgm:cxn modelId="{6E0A9FE7-F973-4DDC-8327-154C8B43C333}" type="presParOf" srcId="{00F34293-D675-456D-A4E8-F6CFEEB04B8F}" destId="{4F817E8D-CE42-4113-9D34-38BD51CAB862}" srcOrd="8" destOrd="0" presId="urn:microsoft.com/office/officeart/2005/8/layout/default"/>
    <dgm:cxn modelId="{8FCCEE20-A378-4C32-984D-BF74CF242E4B}" type="presParOf" srcId="{00F34293-D675-456D-A4E8-F6CFEEB04B8F}" destId="{9B92DE24-A48F-4972-B97E-CC58607F4E7C}" srcOrd="9" destOrd="0" presId="urn:microsoft.com/office/officeart/2005/8/layout/default"/>
    <dgm:cxn modelId="{FAF23CD3-ABC8-4BE0-975B-4B501B07D342}" type="presParOf" srcId="{00F34293-D675-456D-A4E8-F6CFEEB04B8F}" destId="{E7A76F3B-921F-4A2F-A5BC-18F1840A22B5}" srcOrd="10" destOrd="0" presId="urn:microsoft.com/office/officeart/2005/8/layout/default"/>
    <dgm:cxn modelId="{21013AF3-CD56-4DEE-959A-926DA126C9EC}" type="presParOf" srcId="{00F34293-D675-456D-A4E8-F6CFEEB04B8F}" destId="{93CC7445-E8CE-4EA8-B2EC-DD4D257E9320}" srcOrd="11" destOrd="0" presId="urn:microsoft.com/office/officeart/2005/8/layout/default"/>
    <dgm:cxn modelId="{1E05232B-AE17-49C2-946A-4D2F0EFFEAFC}" type="presParOf" srcId="{00F34293-D675-456D-A4E8-F6CFEEB04B8F}" destId="{ECEA064E-2E94-441A-8B68-53F20519DF89}" srcOrd="1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94F311A-8559-4CF1-A274-49D0BEA1D42B}"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8C1FE3D4-F2C0-4FA2-B395-E0F88C7214AD}">
      <dgm:prSet/>
      <dgm:spPr/>
      <dgm:t>
        <a:bodyPr/>
        <a:lstStyle/>
        <a:p>
          <a:r>
            <a:rPr lang="en-US"/>
            <a:t>Communities have specific information needs</a:t>
          </a:r>
        </a:p>
      </dgm:t>
    </dgm:pt>
    <dgm:pt modelId="{6999E0C6-0895-46BD-A78B-30EFD2761AA7}" type="parTrans" cxnId="{64C7097C-9F88-45DC-A885-5EFF7F5EA0A4}">
      <dgm:prSet/>
      <dgm:spPr/>
      <dgm:t>
        <a:bodyPr/>
        <a:lstStyle/>
        <a:p>
          <a:endParaRPr lang="en-US"/>
        </a:p>
      </dgm:t>
    </dgm:pt>
    <dgm:pt modelId="{21757FC0-2C0C-4D77-80CA-3E021703099C}" type="sibTrans" cxnId="{64C7097C-9F88-45DC-A885-5EFF7F5EA0A4}">
      <dgm:prSet/>
      <dgm:spPr/>
      <dgm:t>
        <a:bodyPr/>
        <a:lstStyle/>
        <a:p>
          <a:endParaRPr lang="en-US"/>
        </a:p>
      </dgm:t>
    </dgm:pt>
    <dgm:pt modelId="{CC5644CA-0CE8-4F29-8E01-FC16E6EA41CD}">
      <dgm:prSet/>
      <dgm:spPr/>
      <dgm:t>
        <a:bodyPr/>
        <a:lstStyle/>
        <a:p>
          <a:r>
            <a:rPr lang="en-US"/>
            <a:t>Interoperability requires standards in order for one community to “speak” to another</a:t>
          </a:r>
        </a:p>
      </dgm:t>
    </dgm:pt>
    <dgm:pt modelId="{CF4638C6-B7A0-4400-88B3-99112DFE0D8D}" type="parTrans" cxnId="{893F4F2F-51D4-45D1-BF53-AD02734FE9D8}">
      <dgm:prSet/>
      <dgm:spPr/>
      <dgm:t>
        <a:bodyPr/>
        <a:lstStyle/>
        <a:p>
          <a:endParaRPr lang="en-US"/>
        </a:p>
      </dgm:t>
    </dgm:pt>
    <dgm:pt modelId="{4550961A-3017-41F9-BD42-C25D9E60B58F}" type="sibTrans" cxnId="{893F4F2F-51D4-45D1-BF53-AD02734FE9D8}">
      <dgm:prSet/>
      <dgm:spPr/>
      <dgm:t>
        <a:bodyPr/>
        <a:lstStyle/>
        <a:p>
          <a:endParaRPr lang="en-US"/>
        </a:p>
      </dgm:t>
    </dgm:pt>
    <dgm:pt modelId="{5BE3D293-298E-440F-A99B-472CA7DAEE69}">
      <dgm:prSet/>
      <dgm:spPr/>
      <dgm:t>
        <a:bodyPr/>
        <a:lstStyle/>
        <a:p>
          <a:r>
            <a:rPr lang="en-US"/>
            <a:t>In moving from dispersed digital collections to interoperable digital libraries, the most important activity we need to focus on is </a:t>
          </a:r>
          <a:r>
            <a:rPr lang="en-US" i="1"/>
            <a:t>standards</a:t>
          </a:r>
          <a:r>
            <a:rPr lang="en-US"/>
            <a:t>… most important is the wide variety of metadata standards [including] descriptive metadata… administrative metadata…, structural metadata, and terms and conditions metadata…” Howard Besser</a:t>
          </a:r>
        </a:p>
      </dgm:t>
    </dgm:pt>
    <dgm:pt modelId="{BF3248A4-868C-43A7-969C-6B259C9DAE90}" type="parTrans" cxnId="{EDABFF78-B0E4-4D3B-99E1-9724BD73ED30}">
      <dgm:prSet/>
      <dgm:spPr/>
      <dgm:t>
        <a:bodyPr/>
        <a:lstStyle/>
        <a:p>
          <a:endParaRPr lang="en-US"/>
        </a:p>
      </dgm:t>
    </dgm:pt>
    <dgm:pt modelId="{B320AED8-D001-40DC-945C-944CBC13C24B}" type="sibTrans" cxnId="{EDABFF78-B0E4-4D3B-99E1-9724BD73ED30}">
      <dgm:prSet/>
      <dgm:spPr/>
      <dgm:t>
        <a:bodyPr/>
        <a:lstStyle/>
        <a:p>
          <a:endParaRPr lang="en-US"/>
        </a:p>
      </dgm:t>
    </dgm:pt>
    <dgm:pt modelId="{06B551B4-E0A5-49A4-914B-4C232BFFBAA1}" type="pres">
      <dgm:prSet presAssocID="{794F311A-8559-4CF1-A274-49D0BEA1D42B}" presName="root" presStyleCnt="0">
        <dgm:presLayoutVars>
          <dgm:dir/>
          <dgm:resizeHandles val="exact"/>
        </dgm:presLayoutVars>
      </dgm:prSet>
      <dgm:spPr/>
    </dgm:pt>
    <dgm:pt modelId="{281A5E0D-3C4C-4D03-A8B9-BD8F834E35A7}" type="pres">
      <dgm:prSet presAssocID="{794F311A-8559-4CF1-A274-49D0BEA1D42B}" presName="container" presStyleCnt="0">
        <dgm:presLayoutVars>
          <dgm:dir/>
          <dgm:resizeHandles val="exact"/>
        </dgm:presLayoutVars>
      </dgm:prSet>
      <dgm:spPr/>
    </dgm:pt>
    <dgm:pt modelId="{9B63A563-ECAA-4388-AA4B-A8FA0A99F935}" type="pres">
      <dgm:prSet presAssocID="{8C1FE3D4-F2C0-4FA2-B395-E0F88C7214AD}" presName="compNode" presStyleCnt="0"/>
      <dgm:spPr/>
    </dgm:pt>
    <dgm:pt modelId="{F479B63C-0F2C-4B33-9546-B2DED85121C3}" type="pres">
      <dgm:prSet presAssocID="{8C1FE3D4-F2C0-4FA2-B395-E0F88C7214AD}" presName="iconBgRect" presStyleLbl="bgShp" presStyleIdx="0" presStyleCnt="3"/>
      <dgm:spPr/>
    </dgm:pt>
    <dgm:pt modelId="{A2C4708E-3A04-474C-B338-F2AC4A3C7A45}" type="pres">
      <dgm:prSet presAssocID="{8C1FE3D4-F2C0-4FA2-B395-E0F88C7214AD}"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roup"/>
        </a:ext>
      </dgm:extLst>
    </dgm:pt>
    <dgm:pt modelId="{DE22CA93-54B9-4955-BE48-7A73E864CA11}" type="pres">
      <dgm:prSet presAssocID="{8C1FE3D4-F2C0-4FA2-B395-E0F88C7214AD}" presName="spaceRect" presStyleCnt="0"/>
      <dgm:spPr/>
    </dgm:pt>
    <dgm:pt modelId="{66449FFC-4E1A-496C-97F5-CE86F73AA7E9}" type="pres">
      <dgm:prSet presAssocID="{8C1FE3D4-F2C0-4FA2-B395-E0F88C7214AD}" presName="textRect" presStyleLbl="revTx" presStyleIdx="0" presStyleCnt="3">
        <dgm:presLayoutVars>
          <dgm:chMax val="1"/>
          <dgm:chPref val="1"/>
        </dgm:presLayoutVars>
      </dgm:prSet>
      <dgm:spPr/>
    </dgm:pt>
    <dgm:pt modelId="{D0690BAC-80A6-4D20-A278-BB2AEC34B774}" type="pres">
      <dgm:prSet presAssocID="{21757FC0-2C0C-4D77-80CA-3E021703099C}" presName="sibTrans" presStyleLbl="sibTrans2D1" presStyleIdx="0" presStyleCnt="0"/>
      <dgm:spPr/>
    </dgm:pt>
    <dgm:pt modelId="{A90B9C61-5822-478C-9C7B-598F7D21B862}" type="pres">
      <dgm:prSet presAssocID="{CC5644CA-0CE8-4F29-8E01-FC16E6EA41CD}" presName="compNode" presStyleCnt="0"/>
      <dgm:spPr/>
    </dgm:pt>
    <dgm:pt modelId="{7CC43509-535E-4EAB-8968-7DB1EF0C25EF}" type="pres">
      <dgm:prSet presAssocID="{CC5644CA-0CE8-4F29-8E01-FC16E6EA41CD}" presName="iconBgRect" presStyleLbl="bgShp" presStyleIdx="1" presStyleCnt="3"/>
      <dgm:spPr/>
    </dgm:pt>
    <dgm:pt modelId="{C365E631-DC61-4DD8-8B3C-50F3F301FEE9}" type="pres">
      <dgm:prSet presAssocID="{CC5644CA-0CE8-4F29-8E01-FC16E6EA41CD}"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isconnected"/>
        </a:ext>
      </dgm:extLst>
    </dgm:pt>
    <dgm:pt modelId="{FD462E13-4BF8-4EB3-AF69-997D5B9CD10C}" type="pres">
      <dgm:prSet presAssocID="{CC5644CA-0CE8-4F29-8E01-FC16E6EA41CD}" presName="spaceRect" presStyleCnt="0"/>
      <dgm:spPr/>
    </dgm:pt>
    <dgm:pt modelId="{EE452B78-B675-4601-9C31-0DA79E9D05F2}" type="pres">
      <dgm:prSet presAssocID="{CC5644CA-0CE8-4F29-8E01-FC16E6EA41CD}" presName="textRect" presStyleLbl="revTx" presStyleIdx="1" presStyleCnt="3">
        <dgm:presLayoutVars>
          <dgm:chMax val="1"/>
          <dgm:chPref val="1"/>
        </dgm:presLayoutVars>
      </dgm:prSet>
      <dgm:spPr/>
    </dgm:pt>
    <dgm:pt modelId="{84C8D13E-DC9C-4020-A2E3-468D63353348}" type="pres">
      <dgm:prSet presAssocID="{4550961A-3017-41F9-BD42-C25D9E60B58F}" presName="sibTrans" presStyleLbl="sibTrans2D1" presStyleIdx="0" presStyleCnt="0"/>
      <dgm:spPr/>
    </dgm:pt>
    <dgm:pt modelId="{B9F0AECA-D39B-4589-9DA0-A7802A11AD78}" type="pres">
      <dgm:prSet presAssocID="{5BE3D293-298E-440F-A99B-472CA7DAEE69}" presName="compNode" presStyleCnt="0"/>
      <dgm:spPr/>
    </dgm:pt>
    <dgm:pt modelId="{C4612DC8-F34D-40D2-BF8F-C996D97BF156}" type="pres">
      <dgm:prSet presAssocID="{5BE3D293-298E-440F-A99B-472CA7DAEE69}" presName="iconBgRect" presStyleLbl="bgShp" presStyleIdx="2" presStyleCnt="3"/>
      <dgm:spPr/>
    </dgm:pt>
    <dgm:pt modelId="{D27D6BFB-85B6-45FB-B194-1BD231620D75}" type="pres">
      <dgm:prSet presAssocID="{5BE3D293-298E-440F-A99B-472CA7DAEE69}"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lassroom"/>
        </a:ext>
      </dgm:extLst>
    </dgm:pt>
    <dgm:pt modelId="{CC49F00E-8E32-4499-9DBC-D7404AE4E9AF}" type="pres">
      <dgm:prSet presAssocID="{5BE3D293-298E-440F-A99B-472CA7DAEE69}" presName="spaceRect" presStyleCnt="0"/>
      <dgm:spPr/>
    </dgm:pt>
    <dgm:pt modelId="{7C577F70-34FA-4807-AA11-23E77A8C7453}" type="pres">
      <dgm:prSet presAssocID="{5BE3D293-298E-440F-A99B-472CA7DAEE69}" presName="textRect" presStyleLbl="revTx" presStyleIdx="2" presStyleCnt="3">
        <dgm:presLayoutVars>
          <dgm:chMax val="1"/>
          <dgm:chPref val="1"/>
        </dgm:presLayoutVars>
      </dgm:prSet>
      <dgm:spPr/>
    </dgm:pt>
  </dgm:ptLst>
  <dgm:cxnLst>
    <dgm:cxn modelId="{F9F46B2F-3730-4AC3-A02A-DAE13A7592DA}" type="presOf" srcId="{794F311A-8559-4CF1-A274-49D0BEA1D42B}" destId="{06B551B4-E0A5-49A4-914B-4C232BFFBAA1}" srcOrd="0" destOrd="0" presId="urn:microsoft.com/office/officeart/2018/2/layout/IconCircleList"/>
    <dgm:cxn modelId="{893F4F2F-51D4-45D1-BF53-AD02734FE9D8}" srcId="{794F311A-8559-4CF1-A274-49D0BEA1D42B}" destId="{CC5644CA-0CE8-4F29-8E01-FC16E6EA41CD}" srcOrd="1" destOrd="0" parTransId="{CF4638C6-B7A0-4400-88B3-99112DFE0D8D}" sibTransId="{4550961A-3017-41F9-BD42-C25D9E60B58F}"/>
    <dgm:cxn modelId="{93545A34-DABC-43C5-B821-E7924ECF400E}" type="presOf" srcId="{CC5644CA-0CE8-4F29-8E01-FC16E6EA41CD}" destId="{EE452B78-B675-4601-9C31-0DA79E9D05F2}" srcOrd="0" destOrd="0" presId="urn:microsoft.com/office/officeart/2018/2/layout/IconCircleList"/>
    <dgm:cxn modelId="{D62F2557-B8CC-47AB-9014-E79CEA2E398D}" type="presOf" srcId="{5BE3D293-298E-440F-A99B-472CA7DAEE69}" destId="{7C577F70-34FA-4807-AA11-23E77A8C7453}" srcOrd="0" destOrd="0" presId="urn:microsoft.com/office/officeart/2018/2/layout/IconCircleList"/>
    <dgm:cxn modelId="{EDABFF78-B0E4-4D3B-99E1-9724BD73ED30}" srcId="{794F311A-8559-4CF1-A274-49D0BEA1D42B}" destId="{5BE3D293-298E-440F-A99B-472CA7DAEE69}" srcOrd="2" destOrd="0" parTransId="{BF3248A4-868C-43A7-969C-6B259C9DAE90}" sibTransId="{B320AED8-D001-40DC-945C-944CBC13C24B}"/>
    <dgm:cxn modelId="{64C7097C-9F88-45DC-A885-5EFF7F5EA0A4}" srcId="{794F311A-8559-4CF1-A274-49D0BEA1D42B}" destId="{8C1FE3D4-F2C0-4FA2-B395-E0F88C7214AD}" srcOrd="0" destOrd="0" parTransId="{6999E0C6-0895-46BD-A78B-30EFD2761AA7}" sibTransId="{21757FC0-2C0C-4D77-80CA-3E021703099C}"/>
    <dgm:cxn modelId="{B4556882-A045-4F25-816E-30F5C4D43052}" type="presOf" srcId="{4550961A-3017-41F9-BD42-C25D9E60B58F}" destId="{84C8D13E-DC9C-4020-A2E3-468D63353348}" srcOrd="0" destOrd="0" presId="urn:microsoft.com/office/officeart/2018/2/layout/IconCircleList"/>
    <dgm:cxn modelId="{E1AA21C0-926C-4D10-A567-C11F63BE615B}" type="presOf" srcId="{8C1FE3D4-F2C0-4FA2-B395-E0F88C7214AD}" destId="{66449FFC-4E1A-496C-97F5-CE86F73AA7E9}" srcOrd="0" destOrd="0" presId="urn:microsoft.com/office/officeart/2018/2/layout/IconCircleList"/>
    <dgm:cxn modelId="{BC1780EB-B392-4A7B-BE1D-1063314FCF84}" type="presOf" srcId="{21757FC0-2C0C-4D77-80CA-3E021703099C}" destId="{D0690BAC-80A6-4D20-A278-BB2AEC34B774}" srcOrd="0" destOrd="0" presId="urn:microsoft.com/office/officeart/2018/2/layout/IconCircleList"/>
    <dgm:cxn modelId="{93C5B1E2-1C2D-4FC5-85F5-BAD4EBE4696F}" type="presParOf" srcId="{06B551B4-E0A5-49A4-914B-4C232BFFBAA1}" destId="{281A5E0D-3C4C-4D03-A8B9-BD8F834E35A7}" srcOrd="0" destOrd="0" presId="urn:microsoft.com/office/officeart/2018/2/layout/IconCircleList"/>
    <dgm:cxn modelId="{3657D238-809B-4F57-9BA6-536F2F0F20EE}" type="presParOf" srcId="{281A5E0D-3C4C-4D03-A8B9-BD8F834E35A7}" destId="{9B63A563-ECAA-4388-AA4B-A8FA0A99F935}" srcOrd="0" destOrd="0" presId="urn:microsoft.com/office/officeart/2018/2/layout/IconCircleList"/>
    <dgm:cxn modelId="{8EB8F667-DB9D-449C-87DC-9B47124EABF1}" type="presParOf" srcId="{9B63A563-ECAA-4388-AA4B-A8FA0A99F935}" destId="{F479B63C-0F2C-4B33-9546-B2DED85121C3}" srcOrd="0" destOrd="0" presId="urn:microsoft.com/office/officeart/2018/2/layout/IconCircleList"/>
    <dgm:cxn modelId="{00910A43-B99A-4DEA-82B2-7D3DFBFF3B5C}" type="presParOf" srcId="{9B63A563-ECAA-4388-AA4B-A8FA0A99F935}" destId="{A2C4708E-3A04-474C-B338-F2AC4A3C7A45}" srcOrd="1" destOrd="0" presId="urn:microsoft.com/office/officeart/2018/2/layout/IconCircleList"/>
    <dgm:cxn modelId="{ED573E16-7DA1-4236-B5FB-025EBCFF3500}" type="presParOf" srcId="{9B63A563-ECAA-4388-AA4B-A8FA0A99F935}" destId="{DE22CA93-54B9-4955-BE48-7A73E864CA11}" srcOrd="2" destOrd="0" presId="urn:microsoft.com/office/officeart/2018/2/layout/IconCircleList"/>
    <dgm:cxn modelId="{811ED8F2-DE01-448C-B628-430FB90DE907}" type="presParOf" srcId="{9B63A563-ECAA-4388-AA4B-A8FA0A99F935}" destId="{66449FFC-4E1A-496C-97F5-CE86F73AA7E9}" srcOrd="3" destOrd="0" presId="urn:microsoft.com/office/officeart/2018/2/layout/IconCircleList"/>
    <dgm:cxn modelId="{BB25E227-90DF-4BB6-960D-7C0EB74F25F4}" type="presParOf" srcId="{281A5E0D-3C4C-4D03-A8B9-BD8F834E35A7}" destId="{D0690BAC-80A6-4D20-A278-BB2AEC34B774}" srcOrd="1" destOrd="0" presId="urn:microsoft.com/office/officeart/2018/2/layout/IconCircleList"/>
    <dgm:cxn modelId="{D9B710A4-E5DE-4AEE-B7DF-50AD4F500CF0}" type="presParOf" srcId="{281A5E0D-3C4C-4D03-A8B9-BD8F834E35A7}" destId="{A90B9C61-5822-478C-9C7B-598F7D21B862}" srcOrd="2" destOrd="0" presId="urn:microsoft.com/office/officeart/2018/2/layout/IconCircleList"/>
    <dgm:cxn modelId="{F0E8F439-5315-4BF4-B06D-F74643ED6A51}" type="presParOf" srcId="{A90B9C61-5822-478C-9C7B-598F7D21B862}" destId="{7CC43509-535E-4EAB-8968-7DB1EF0C25EF}" srcOrd="0" destOrd="0" presId="urn:microsoft.com/office/officeart/2018/2/layout/IconCircleList"/>
    <dgm:cxn modelId="{272932F2-B272-46A4-9069-760A63A5045D}" type="presParOf" srcId="{A90B9C61-5822-478C-9C7B-598F7D21B862}" destId="{C365E631-DC61-4DD8-8B3C-50F3F301FEE9}" srcOrd="1" destOrd="0" presId="urn:microsoft.com/office/officeart/2018/2/layout/IconCircleList"/>
    <dgm:cxn modelId="{BEDC13AF-D3A3-4887-995D-BD19B7D61288}" type="presParOf" srcId="{A90B9C61-5822-478C-9C7B-598F7D21B862}" destId="{FD462E13-4BF8-4EB3-AF69-997D5B9CD10C}" srcOrd="2" destOrd="0" presId="urn:microsoft.com/office/officeart/2018/2/layout/IconCircleList"/>
    <dgm:cxn modelId="{ADBEDC3E-2F16-445A-AC42-2429FAD10797}" type="presParOf" srcId="{A90B9C61-5822-478C-9C7B-598F7D21B862}" destId="{EE452B78-B675-4601-9C31-0DA79E9D05F2}" srcOrd="3" destOrd="0" presId="urn:microsoft.com/office/officeart/2018/2/layout/IconCircleList"/>
    <dgm:cxn modelId="{7E4893AA-AAAF-4C21-AA80-F0DC6216CF3D}" type="presParOf" srcId="{281A5E0D-3C4C-4D03-A8B9-BD8F834E35A7}" destId="{84C8D13E-DC9C-4020-A2E3-468D63353348}" srcOrd="3" destOrd="0" presId="urn:microsoft.com/office/officeart/2018/2/layout/IconCircleList"/>
    <dgm:cxn modelId="{985D254C-BD01-45C3-BC9A-31BCA27AC07D}" type="presParOf" srcId="{281A5E0D-3C4C-4D03-A8B9-BD8F834E35A7}" destId="{B9F0AECA-D39B-4589-9DA0-A7802A11AD78}" srcOrd="4" destOrd="0" presId="urn:microsoft.com/office/officeart/2018/2/layout/IconCircleList"/>
    <dgm:cxn modelId="{50CE27F6-A3F2-454F-9E32-09D98327648E}" type="presParOf" srcId="{B9F0AECA-D39B-4589-9DA0-A7802A11AD78}" destId="{C4612DC8-F34D-40D2-BF8F-C996D97BF156}" srcOrd="0" destOrd="0" presId="urn:microsoft.com/office/officeart/2018/2/layout/IconCircleList"/>
    <dgm:cxn modelId="{5813FF15-96A0-4A70-BA50-4B7EB8988337}" type="presParOf" srcId="{B9F0AECA-D39B-4589-9DA0-A7802A11AD78}" destId="{D27D6BFB-85B6-45FB-B194-1BD231620D75}" srcOrd="1" destOrd="0" presId="urn:microsoft.com/office/officeart/2018/2/layout/IconCircleList"/>
    <dgm:cxn modelId="{54000F37-9439-4E7E-A1A2-C1793B9EA2D7}" type="presParOf" srcId="{B9F0AECA-D39B-4589-9DA0-A7802A11AD78}" destId="{CC49F00E-8E32-4499-9DBC-D7404AE4E9AF}" srcOrd="2" destOrd="0" presId="urn:microsoft.com/office/officeart/2018/2/layout/IconCircleList"/>
    <dgm:cxn modelId="{5CB38194-71E4-4E0E-B704-547925DA1CA8}" type="presParOf" srcId="{B9F0AECA-D39B-4589-9DA0-A7802A11AD78}" destId="{7C577F70-34FA-4807-AA11-23E77A8C7453}"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95CD5E0-011E-4FE0-B915-57157CED1F45}"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500A3D53-68DF-40E2-9C9B-786FDF16FB94}">
      <dgm:prSet/>
      <dgm:spPr/>
      <dgm:t>
        <a:bodyPr/>
        <a:lstStyle/>
        <a:p>
          <a:r>
            <a:rPr lang="en-US"/>
            <a:t>MARC21:  used in libraries</a:t>
          </a:r>
        </a:p>
      </dgm:t>
    </dgm:pt>
    <dgm:pt modelId="{98E6DFA8-CE96-4C60-9B07-DE73C9B6975F}" type="parTrans" cxnId="{F11AF430-DFCB-4D19-AB71-4006A34A5B4E}">
      <dgm:prSet/>
      <dgm:spPr/>
      <dgm:t>
        <a:bodyPr/>
        <a:lstStyle/>
        <a:p>
          <a:endParaRPr lang="en-US"/>
        </a:p>
      </dgm:t>
    </dgm:pt>
    <dgm:pt modelId="{5CA1203A-8AC0-4820-B4AD-42FC8983165B}" type="sibTrans" cxnId="{F11AF430-DFCB-4D19-AB71-4006A34A5B4E}">
      <dgm:prSet/>
      <dgm:spPr/>
      <dgm:t>
        <a:bodyPr/>
        <a:lstStyle/>
        <a:p>
          <a:endParaRPr lang="en-US"/>
        </a:p>
      </dgm:t>
    </dgm:pt>
    <dgm:pt modelId="{CEC6A9D3-B947-4969-8B02-43A1F0380213}">
      <dgm:prSet/>
      <dgm:spPr/>
      <dgm:t>
        <a:bodyPr/>
        <a:lstStyle/>
        <a:p>
          <a:r>
            <a:rPr lang="en-US"/>
            <a:t>Dublin Core (DC): used across disciplines (more later)</a:t>
          </a:r>
        </a:p>
      </dgm:t>
    </dgm:pt>
    <dgm:pt modelId="{6BB029F7-ACA0-4F4B-B114-07FF567811B2}" type="parTrans" cxnId="{FDED3C99-D4FE-431B-9068-9113FDF11DAF}">
      <dgm:prSet/>
      <dgm:spPr/>
      <dgm:t>
        <a:bodyPr/>
        <a:lstStyle/>
        <a:p>
          <a:endParaRPr lang="en-US"/>
        </a:p>
      </dgm:t>
    </dgm:pt>
    <dgm:pt modelId="{0826B5AB-3D6F-413C-BAB9-82E376A74C8D}" type="sibTrans" cxnId="{FDED3C99-D4FE-431B-9068-9113FDF11DAF}">
      <dgm:prSet/>
      <dgm:spPr/>
      <dgm:t>
        <a:bodyPr/>
        <a:lstStyle/>
        <a:p>
          <a:endParaRPr lang="en-US"/>
        </a:p>
      </dgm:t>
    </dgm:pt>
    <dgm:pt modelId="{445E80BB-6AE3-4A6E-B7B8-6897F3ED7E0B}">
      <dgm:prSet/>
      <dgm:spPr/>
      <dgm:t>
        <a:bodyPr/>
        <a:lstStyle/>
        <a:p>
          <a:r>
            <a:rPr lang="en-US"/>
            <a:t>EAD:  (Encoded Archival Description) archives, describes physical </a:t>
          </a:r>
          <a:r>
            <a:rPr lang="en-US" i="1"/>
            <a:t>collections</a:t>
          </a:r>
          <a:r>
            <a:rPr lang="en-US"/>
            <a:t> and some digital</a:t>
          </a:r>
        </a:p>
      </dgm:t>
    </dgm:pt>
    <dgm:pt modelId="{22C930EA-C8D9-4E5F-9ED3-803DB1AF7BFC}" type="parTrans" cxnId="{458B53D8-7E89-40AB-A9D7-F5DE8DAB4D43}">
      <dgm:prSet/>
      <dgm:spPr/>
      <dgm:t>
        <a:bodyPr/>
        <a:lstStyle/>
        <a:p>
          <a:endParaRPr lang="en-US"/>
        </a:p>
      </dgm:t>
    </dgm:pt>
    <dgm:pt modelId="{67DF12F4-C0AD-4E8E-BBCF-1E7362AC3B2D}" type="sibTrans" cxnId="{458B53D8-7E89-40AB-A9D7-F5DE8DAB4D43}">
      <dgm:prSet/>
      <dgm:spPr/>
      <dgm:t>
        <a:bodyPr/>
        <a:lstStyle/>
        <a:p>
          <a:endParaRPr lang="en-US"/>
        </a:p>
      </dgm:t>
    </dgm:pt>
    <dgm:pt modelId="{3BC0A282-E7FC-4287-A2DA-5EF7FC10467B}">
      <dgm:prSet/>
      <dgm:spPr/>
      <dgm:t>
        <a:bodyPr/>
        <a:lstStyle/>
        <a:p>
          <a:r>
            <a:rPr lang="en-US"/>
            <a:t>MODS (Metadata Object Description Schema)</a:t>
          </a:r>
        </a:p>
      </dgm:t>
    </dgm:pt>
    <dgm:pt modelId="{0A54D006-5E34-4F74-AE7D-3288A6A315A9}" type="parTrans" cxnId="{63168AE7-B420-45FF-893F-CE018EB12997}">
      <dgm:prSet/>
      <dgm:spPr/>
      <dgm:t>
        <a:bodyPr/>
        <a:lstStyle/>
        <a:p>
          <a:endParaRPr lang="en-US"/>
        </a:p>
      </dgm:t>
    </dgm:pt>
    <dgm:pt modelId="{62A7401E-46D7-4FE3-A989-E12CD38159AA}" type="sibTrans" cxnId="{63168AE7-B420-45FF-893F-CE018EB12997}">
      <dgm:prSet/>
      <dgm:spPr/>
      <dgm:t>
        <a:bodyPr/>
        <a:lstStyle/>
        <a:p>
          <a:endParaRPr lang="en-US"/>
        </a:p>
      </dgm:t>
    </dgm:pt>
    <dgm:pt modelId="{63755193-E798-46F0-8B4B-9950993C3C8E}">
      <dgm:prSet/>
      <dgm:spPr/>
      <dgm:t>
        <a:bodyPr/>
        <a:lstStyle/>
        <a:p>
          <a:r>
            <a:rPr lang="en-US"/>
            <a:t>VRA Core (Visual Resources Association) </a:t>
          </a:r>
        </a:p>
      </dgm:t>
    </dgm:pt>
    <dgm:pt modelId="{BEAA29C4-68E5-4A2A-B19F-3C56D2983227}" type="parTrans" cxnId="{8E58C2BF-C884-4FE7-A0FB-84DF82515288}">
      <dgm:prSet/>
      <dgm:spPr/>
      <dgm:t>
        <a:bodyPr/>
        <a:lstStyle/>
        <a:p>
          <a:endParaRPr lang="en-US"/>
        </a:p>
      </dgm:t>
    </dgm:pt>
    <dgm:pt modelId="{35802D0B-ACB7-40AE-828B-2EBEA3DB4AB0}" type="sibTrans" cxnId="{8E58C2BF-C884-4FE7-A0FB-84DF82515288}">
      <dgm:prSet/>
      <dgm:spPr/>
      <dgm:t>
        <a:bodyPr/>
        <a:lstStyle/>
        <a:p>
          <a:endParaRPr lang="en-US"/>
        </a:p>
      </dgm:t>
    </dgm:pt>
    <dgm:pt modelId="{9304EDE8-8BF3-439D-A136-5EC56D82FC7B}">
      <dgm:prSet/>
      <dgm:spPr/>
      <dgm:t>
        <a:bodyPr/>
        <a:lstStyle/>
        <a:p>
          <a:r>
            <a:rPr lang="en-US"/>
            <a:t>METS (Metadata Encoding and Transmission Standard )</a:t>
          </a:r>
        </a:p>
      </dgm:t>
    </dgm:pt>
    <dgm:pt modelId="{B037D575-4DF2-4820-A79E-182F43B529B2}" type="parTrans" cxnId="{D5246FDB-7AA1-429E-9ED2-68C65C5FC2CF}">
      <dgm:prSet/>
      <dgm:spPr/>
      <dgm:t>
        <a:bodyPr/>
        <a:lstStyle/>
        <a:p>
          <a:endParaRPr lang="en-US"/>
        </a:p>
      </dgm:t>
    </dgm:pt>
    <dgm:pt modelId="{B8FFE8F7-E9B6-4AEE-B0B2-99C14C461754}" type="sibTrans" cxnId="{D5246FDB-7AA1-429E-9ED2-68C65C5FC2CF}">
      <dgm:prSet/>
      <dgm:spPr/>
      <dgm:t>
        <a:bodyPr/>
        <a:lstStyle/>
        <a:p>
          <a:endParaRPr lang="en-US"/>
        </a:p>
      </dgm:t>
    </dgm:pt>
    <dgm:pt modelId="{B7F557AE-0223-468A-AC69-834D8BE7FCAC}" type="pres">
      <dgm:prSet presAssocID="{B95CD5E0-011E-4FE0-B915-57157CED1F45}" presName="root" presStyleCnt="0">
        <dgm:presLayoutVars>
          <dgm:dir/>
          <dgm:resizeHandles val="exact"/>
        </dgm:presLayoutVars>
      </dgm:prSet>
      <dgm:spPr/>
    </dgm:pt>
    <dgm:pt modelId="{F6D035B6-56EF-410B-9412-D06B3EBA2E46}" type="pres">
      <dgm:prSet presAssocID="{B95CD5E0-011E-4FE0-B915-57157CED1F45}" presName="container" presStyleCnt="0">
        <dgm:presLayoutVars>
          <dgm:dir/>
          <dgm:resizeHandles val="exact"/>
        </dgm:presLayoutVars>
      </dgm:prSet>
      <dgm:spPr/>
    </dgm:pt>
    <dgm:pt modelId="{BDB2515A-69B1-46A6-96AF-90C939A81BF0}" type="pres">
      <dgm:prSet presAssocID="{500A3D53-68DF-40E2-9C9B-786FDF16FB94}" presName="compNode" presStyleCnt="0"/>
      <dgm:spPr/>
    </dgm:pt>
    <dgm:pt modelId="{AE238D0F-A847-413E-960F-4C84859EBEC8}" type="pres">
      <dgm:prSet presAssocID="{500A3D53-68DF-40E2-9C9B-786FDF16FB94}" presName="iconBgRect" presStyleLbl="bgShp" presStyleIdx="0" presStyleCnt="6"/>
      <dgm:spPr/>
    </dgm:pt>
    <dgm:pt modelId="{7BE9DAA9-3D26-4588-82C9-6DB1D9836C4A}" type="pres">
      <dgm:prSet presAssocID="{500A3D53-68DF-40E2-9C9B-786FDF16FB94}"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ooks on Shelf"/>
        </a:ext>
      </dgm:extLst>
    </dgm:pt>
    <dgm:pt modelId="{96E3E6D0-6DAA-46B8-9BE1-3492528FDD78}" type="pres">
      <dgm:prSet presAssocID="{500A3D53-68DF-40E2-9C9B-786FDF16FB94}" presName="spaceRect" presStyleCnt="0"/>
      <dgm:spPr/>
    </dgm:pt>
    <dgm:pt modelId="{5B031BFB-41F8-4FDC-B096-83E0C91A95C2}" type="pres">
      <dgm:prSet presAssocID="{500A3D53-68DF-40E2-9C9B-786FDF16FB94}" presName="textRect" presStyleLbl="revTx" presStyleIdx="0" presStyleCnt="6">
        <dgm:presLayoutVars>
          <dgm:chMax val="1"/>
          <dgm:chPref val="1"/>
        </dgm:presLayoutVars>
      </dgm:prSet>
      <dgm:spPr/>
    </dgm:pt>
    <dgm:pt modelId="{46696424-085E-4F82-B897-E076AF618FD0}" type="pres">
      <dgm:prSet presAssocID="{5CA1203A-8AC0-4820-B4AD-42FC8983165B}" presName="sibTrans" presStyleLbl="sibTrans2D1" presStyleIdx="0" presStyleCnt="0"/>
      <dgm:spPr/>
    </dgm:pt>
    <dgm:pt modelId="{F155DD49-1D44-4E32-9E89-551C28E4034F}" type="pres">
      <dgm:prSet presAssocID="{CEC6A9D3-B947-4969-8B02-43A1F0380213}" presName="compNode" presStyleCnt="0"/>
      <dgm:spPr/>
    </dgm:pt>
    <dgm:pt modelId="{E09E18BD-8F08-4878-B4C1-53461C37F5C9}" type="pres">
      <dgm:prSet presAssocID="{CEC6A9D3-B947-4969-8B02-43A1F0380213}" presName="iconBgRect" presStyleLbl="bgShp" presStyleIdx="1" presStyleCnt="6"/>
      <dgm:spPr/>
    </dgm:pt>
    <dgm:pt modelId="{ACCBE03A-CE6E-47DA-968B-13F2036D856F}" type="pres">
      <dgm:prSet presAssocID="{CEC6A9D3-B947-4969-8B02-43A1F0380213}"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attery Charging"/>
        </a:ext>
      </dgm:extLst>
    </dgm:pt>
    <dgm:pt modelId="{15589962-907B-45CA-8725-F6144EF65C5A}" type="pres">
      <dgm:prSet presAssocID="{CEC6A9D3-B947-4969-8B02-43A1F0380213}" presName="spaceRect" presStyleCnt="0"/>
      <dgm:spPr/>
    </dgm:pt>
    <dgm:pt modelId="{F9364D55-3F87-4937-8D9A-FE88342909AE}" type="pres">
      <dgm:prSet presAssocID="{CEC6A9D3-B947-4969-8B02-43A1F0380213}" presName="textRect" presStyleLbl="revTx" presStyleIdx="1" presStyleCnt="6">
        <dgm:presLayoutVars>
          <dgm:chMax val="1"/>
          <dgm:chPref val="1"/>
        </dgm:presLayoutVars>
      </dgm:prSet>
      <dgm:spPr/>
    </dgm:pt>
    <dgm:pt modelId="{32D43FA7-22C9-45B5-867E-005EA72F4E6F}" type="pres">
      <dgm:prSet presAssocID="{0826B5AB-3D6F-413C-BAB9-82E376A74C8D}" presName="sibTrans" presStyleLbl="sibTrans2D1" presStyleIdx="0" presStyleCnt="0"/>
      <dgm:spPr/>
    </dgm:pt>
    <dgm:pt modelId="{DCA83BEB-B5C5-4FBC-BCC7-0AA106B1EE9D}" type="pres">
      <dgm:prSet presAssocID="{445E80BB-6AE3-4A6E-B7B8-6897F3ED7E0B}" presName="compNode" presStyleCnt="0"/>
      <dgm:spPr/>
    </dgm:pt>
    <dgm:pt modelId="{F8355FF4-55C5-4A08-81FE-54A2441A9DC1}" type="pres">
      <dgm:prSet presAssocID="{445E80BB-6AE3-4A6E-B7B8-6897F3ED7E0B}" presName="iconBgRect" presStyleLbl="bgShp" presStyleIdx="2" presStyleCnt="6"/>
      <dgm:spPr/>
    </dgm:pt>
    <dgm:pt modelId="{CABCBDCD-5281-4500-B1E8-CA236B2A1D5C}" type="pres">
      <dgm:prSet presAssocID="{445E80BB-6AE3-4A6E-B7B8-6897F3ED7E0B}"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atabase"/>
        </a:ext>
      </dgm:extLst>
    </dgm:pt>
    <dgm:pt modelId="{851545DC-A097-4561-9E1A-552CA50F0DB4}" type="pres">
      <dgm:prSet presAssocID="{445E80BB-6AE3-4A6E-B7B8-6897F3ED7E0B}" presName="spaceRect" presStyleCnt="0"/>
      <dgm:spPr/>
    </dgm:pt>
    <dgm:pt modelId="{08603C8C-F805-4344-AE31-888BBC23C300}" type="pres">
      <dgm:prSet presAssocID="{445E80BB-6AE3-4A6E-B7B8-6897F3ED7E0B}" presName="textRect" presStyleLbl="revTx" presStyleIdx="2" presStyleCnt="6">
        <dgm:presLayoutVars>
          <dgm:chMax val="1"/>
          <dgm:chPref val="1"/>
        </dgm:presLayoutVars>
      </dgm:prSet>
      <dgm:spPr/>
    </dgm:pt>
    <dgm:pt modelId="{0C4958CB-E967-4FBE-B092-4C2D349F3FAF}" type="pres">
      <dgm:prSet presAssocID="{67DF12F4-C0AD-4E8E-BBCF-1E7362AC3B2D}" presName="sibTrans" presStyleLbl="sibTrans2D1" presStyleIdx="0" presStyleCnt="0"/>
      <dgm:spPr/>
    </dgm:pt>
    <dgm:pt modelId="{3D02A1C3-F5D2-41CD-8A6C-426BA6DFF153}" type="pres">
      <dgm:prSet presAssocID="{3BC0A282-E7FC-4287-A2DA-5EF7FC10467B}" presName="compNode" presStyleCnt="0"/>
      <dgm:spPr/>
    </dgm:pt>
    <dgm:pt modelId="{F9F3E8C8-CFE6-491A-B99C-47755A65678D}" type="pres">
      <dgm:prSet presAssocID="{3BC0A282-E7FC-4287-A2DA-5EF7FC10467B}" presName="iconBgRect" presStyleLbl="bgShp" presStyleIdx="3" presStyleCnt="6"/>
      <dgm:spPr/>
    </dgm:pt>
    <dgm:pt modelId="{C2F185ED-9B45-4902-A1D1-43FD02EB509B}" type="pres">
      <dgm:prSet presAssocID="{3BC0A282-E7FC-4287-A2DA-5EF7FC10467B}"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Document"/>
        </a:ext>
      </dgm:extLst>
    </dgm:pt>
    <dgm:pt modelId="{DF8EA089-E3C0-45B3-B57E-B6EA6A5ED71B}" type="pres">
      <dgm:prSet presAssocID="{3BC0A282-E7FC-4287-A2DA-5EF7FC10467B}" presName="spaceRect" presStyleCnt="0"/>
      <dgm:spPr/>
    </dgm:pt>
    <dgm:pt modelId="{65BD5321-F322-47A3-B8A5-6D88338A1781}" type="pres">
      <dgm:prSet presAssocID="{3BC0A282-E7FC-4287-A2DA-5EF7FC10467B}" presName="textRect" presStyleLbl="revTx" presStyleIdx="3" presStyleCnt="6">
        <dgm:presLayoutVars>
          <dgm:chMax val="1"/>
          <dgm:chPref val="1"/>
        </dgm:presLayoutVars>
      </dgm:prSet>
      <dgm:spPr/>
    </dgm:pt>
    <dgm:pt modelId="{FCCD1703-B5BA-4D68-8685-2A24BEE0C571}" type="pres">
      <dgm:prSet presAssocID="{62A7401E-46D7-4FE3-A989-E12CD38159AA}" presName="sibTrans" presStyleLbl="sibTrans2D1" presStyleIdx="0" presStyleCnt="0"/>
      <dgm:spPr/>
    </dgm:pt>
    <dgm:pt modelId="{D1953335-9B40-4058-8F6A-1B2412A385C3}" type="pres">
      <dgm:prSet presAssocID="{63755193-E798-46F0-8B4B-9950993C3C8E}" presName="compNode" presStyleCnt="0"/>
      <dgm:spPr/>
    </dgm:pt>
    <dgm:pt modelId="{A0653792-D3B3-4530-9A98-C5D262743A80}" type="pres">
      <dgm:prSet presAssocID="{63755193-E798-46F0-8B4B-9950993C3C8E}" presName="iconBgRect" presStyleLbl="bgShp" presStyleIdx="4" presStyleCnt="6"/>
      <dgm:spPr/>
    </dgm:pt>
    <dgm:pt modelId="{FE1CA30E-BD02-407A-B862-2C9773F04268}" type="pres">
      <dgm:prSet presAssocID="{63755193-E798-46F0-8B4B-9950993C3C8E}"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Theatre"/>
        </a:ext>
      </dgm:extLst>
    </dgm:pt>
    <dgm:pt modelId="{00684E06-0128-4208-90B2-8EBB89CCDD9B}" type="pres">
      <dgm:prSet presAssocID="{63755193-E798-46F0-8B4B-9950993C3C8E}" presName="spaceRect" presStyleCnt="0"/>
      <dgm:spPr/>
    </dgm:pt>
    <dgm:pt modelId="{69A6E7C1-C5D8-4FCE-85C7-D851E22DC3DA}" type="pres">
      <dgm:prSet presAssocID="{63755193-E798-46F0-8B4B-9950993C3C8E}" presName="textRect" presStyleLbl="revTx" presStyleIdx="4" presStyleCnt="6">
        <dgm:presLayoutVars>
          <dgm:chMax val="1"/>
          <dgm:chPref val="1"/>
        </dgm:presLayoutVars>
      </dgm:prSet>
      <dgm:spPr/>
    </dgm:pt>
    <dgm:pt modelId="{D07432B5-535D-4839-AFA4-3848142A0815}" type="pres">
      <dgm:prSet presAssocID="{35802D0B-ACB7-40AE-828B-2EBEA3DB4AB0}" presName="sibTrans" presStyleLbl="sibTrans2D1" presStyleIdx="0" presStyleCnt="0"/>
      <dgm:spPr/>
    </dgm:pt>
    <dgm:pt modelId="{B5698FCD-AE87-48CC-9E74-4C6A47617AB3}" type="pres">
      <dgm:prSet presAssocID="{9304EDE8-8BF3-439D-A136-5EC56D82FC7B}" presName="compNode" presStyleCnt="0"/>
      <dgm:spPr/>
    </dgm:pt>
    <dgm:pt modelId="{873E2013-7287-4F55-BFB6-F08D82433451}" type="pres">
      <dgm:prSet presAssocID="{9304EDE8-8BF3-439D-A136-5EC56D82FC7B}" presName="iconBgRect" presStyleLbl="bgShp" presStyleIdx="5" presStyleCnt="6"/>
      <dgm:spPr/>
    </dgm:pt>
    <dgm:pt modelId="{67F3DB1B-7005-4521-B0F9-11913AD4AD26}" type="pres">
      <dgm:prSet presAssocID="{9304EDE8-8BF3-439D-A136-5EC56D82FC7B}"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Satellite dish"/>
        </a:ext>
      </dgm:extLst>
    </dgm:pt>
    <dgm:pt modelId="{4517E993-CBD4-4FA6-A5D1-DE1E11D35983}" type="pres">
      <dgm:prSet presAssocID="{9304EDE8-8BF3-439D-A136-5EC56D82FC7B}" presName="spaceRect" presStyleCnt="0"/>
      <dgm:spPr/>
    </dgm:pt>
    <dgm:pt modelId="{50B36389-8773-4707-B6E0-EE4CC2C1BFFA}" type="pres">
      <dgm:prSet presAssocID="{9304EDE8-8BF3-439D-A136-5EC56D82FC7B}" presName="textRect" presStyleLbl="revTx" presStyleIdx="5" presStyleCnt="6">
        <dgm:presLayoutVars>
          <dgm:chMax val="1"/>
          <dgm:chPref val="1"/>
        </dgm:presLayoutVars>
      </dgm:prSet>
      <dgm:spPr/>
    </dgm:pt>
  </dgm:ptLst>
  <dgm:cxnLst>
    <dgm:cxn modelId="{5222DC14-860F-4ACA-8C4A-3B5EA2FB8A0B}" type="presOf" srcId="{445E80BB-6AE3-4A6E-B7B8-6897F3ED7E0B}" destId="{08603C8C-F805-4344-AE31-888BBC23C300}" srcOrd="0" destOrd="0" presId="urn:microsoft.com/office/officeart/2018/2/layout/IconCircleList"/>
    <dgm:cxn modelId="{F450EB29-DC3D-4B8F-BD01-ACD033F5042C}" type="presOf" srcId="{3BC0A282-E7FC-4287-A2DA-5EF7FC10467B}" destId="{65BD5321-F322-47A3-B8A5-6D88338A1781}" srcOrd="0" destOrd="0" presId="urn:microsoft.com/office/officeart/2018/2/layout/IconCircleList"/>
    <dgm:cxn modelId="{1CEEAF2E-82C2-4511-9778-6D2EB3C725E3}" type="presOf" srcId="{500A3D53-68DF-40E2-9C9B-786FDF16FB94}" destId="{5B031BFB-41F8-4FDC-B096-83E0C91A95C2}" srcOrd="0" destOrd="0" presId="urn:microsoft.com/office/officeart/2018/2/layout/IconCircleList"/>
    <dgm:cxn modelId="{F11AF430-DFCB-4D19-AB71-4006A34A5B4E}" srcId="{B95CD5E0-011E-4FE0-B915-57157CED1F45}" destId="{500A3D53-68DF-40E2-9C9B-786FDF16FB94}" srcOrd="0" destOrd="0" parTransId="{98E6DFA8-CE96-4C60-9B07-DE73C9B6975F}" sibTransId="{5CA1203A-8AC0-4820-B4AD-42FC8983165B}"/>
    <dgm:cxn modelId="{9720B167-25B0-4593-A564-4D024AA5B0C7}" type="presOf" srcId="{0826B5AB-3D6F-413C-BAB9-82E376A74C8D}" destId="{32D43FA7-22C9-45B5-867E-005EA72F4E6F}" srcOrd="0" destOrd="0" presId="urn:microsoft.com/office/officeart/2018/2/layout/IconCircleList"/>
    <dgm:cxn modelId="{B5D21451-967D-4CC2-B91B-49CD0E6726FA}" type="presOf" srcId="{35802D0B-ACB7-40AE-828B-2EBEA3DB4AB0}" destId="{D07432B5-535D-4839-AFA4-3848142A0815}" srcOrd="0" destOrd="0" presId="urn:microsoft.com/office/officeart/2018/2/layout/IconCircleList"/>
    <dgm:cxn modelId="{565AF154-52C1-4A90-A923-229DA083E350}" type="presOf" srcId="{CEC6A9D3-B947-4969-8B02-43A1F0380213}" destId="{F9364D55-3F87-4937-8D9A-FE88342909AE}" srcOrd="0" destOrd="0" presId="urn:microsoft.com/office/officeart/2018/2/layout/IconCircleList"/>
    <dgm:cxn modelId="{AA036293-58E2-4426-9CC0-B8AA86F6DAF8}" type="presOf" srcId="{9304EDE8-8BF3-439D-A136-5EC56D82FC7B}" destId="{50B36389-8773-4707-B6E0-EE4CC2C1BFFA}" srcOrd="0" destOrd="0" presId="urn:microsoft.com/office/officeart/2018/2/layout/IconCircleList"/>
    <dgm:cxn modelId="{FDED3C99-D4FE-431B-9068-9113FDF11DAF}" srcId="{B95CD5E0-011E-4FE0-B915-57157CED1F45}" destId="{CEC6A9D3-B947-4969-8B02-43A1F0380213}" srcOrd="1" destOrd="0" parTransId="{6BB029F7-ACA0-4F4B-B114-07FF567811B2}" sibTransId="{0826B5AB-3D6F-413C-BAB9-82E376A74C8D}"/>
    <dgm:cxn modelId="{ED8009AF-ED7B-409C-B5AA-78E614C632AE}" type="presOf" srcId="{62A7401E-46D7-4FE3-A989-E12CD38159AA}" destId="{FCCD1703-B5BA-4D68-8685-2A24BEE0C571}" srcOrd="0" destOrd="0" presId="urn:microsoft.com/office/officeart/2018/2/layout/IconCircleList"/>
    <dgm:cxn modelId="{6F7FA1B6-177A-47CF-8D6B-0942B539E36B}" type="presOf" srcId="{63755193-E798-46F0-8B4B-9950993C3C8E}" destId="{69A6E7C1-C5D8-4FCE-85C7-D851E22DC3DA}" srcOrd="0" destOrd="0" presId="urn:microsoft.com/office/officeart/2018/2/layout/IconCircleList"/>
    <dgm:cxn modelId="{FDA3B3B7-198C-4076-A896-222DC237FDD3}" type="presOf" srcId="{67DF12F4-C0AD-4E8E-BBCF-1E7362AC3B2D}" destId="{0C4958CB-E967-4FBE-B092-4C2D349F3FAF}" srcOrd="0" destOrd="0" presId="urn:microsoft.com/office/officeart/2018/2/layout/IconCircleList"/>
    <dgm:cxn modelId="{8E58C2BF-C884-4FE7-A0FB-84DF82515288}" srcId="{B95CD5E0-011E-4FE0-B915-57157CED1F45}" destId="{63755193-E798-46F0-8B4B-9950993C3C8E}" srcOrd="4" destOrd="0" parTransId="{BEAA29C4-68E5-4A2A-B19F-3C56D2983227}" sibTransId="{35802D0B-ACB7-40AE-828B-2EBEA3DB4AB0}"/>
    <dgm:cxn modelId="{91CEA3C5-30EC-45EF-80C2-EEACE6E7C019}" type="presOf" srcId="{B95CD5E0-011E-4FE0-B915-57157CED1F45}" destId="{B7F557AE-0223-468A-AC69-834D8BE7FCAC}" srcOrd="0" destOrd="0" presId="urn:microsoft.com/office/officeart/2018/2/layout/IconCircleList"/>
    <dgm:cxn modelId="{458B53D8-7E89-40AB-A9D7-F5DE8DAB4D43}" srcId="{B95CD5E0-011E-4FE0-B915-57157CED1F45}" destId="{445E80BB-6AE3-4A6E-B7B8-6897F3ED7E0B}" srcOrd="2" destOrd="0" parTransId="{22C930EA-C8D9-4E5F-9ED3-803DB1AF7BFC}" sibTransId="{67DF12F4-C0AD-4E8E-BBCF-1E7362AC3B2D}"/>
    <dgm:cxn modelId="{D5246FDB-7AA1-429E-9ED2-68C65C5FC2CF}" srcId="{B95CD5E0-011E-4FE0-B915-57157CED1F45}" destId="{9304EDE8-8BF3-439D-A136-5EC56D82FC7B}" srcOrd="5" destOrd="0" parTransId="{B037D575-4DF2-4820-A79E-182F43B529B2}" sibTransId="{B8FFE8F7-E9B6-4AEE-B0B2-99C14C461754}"/>
    <dgm:cxn modelId="{63168AE7-B420-45FF-893F-CE018EB12997}" srcId="{B95CD5E0-011E-4FE0-B915-57157CED1F45}" destId="{3BC0A282-E7FC-4287-A2DA-5EF7FC10467B}" srcOrd="3" destOrd="0" parTransId="{0A54D006-5E34-4F74-AE7D-3288A6A315A9}" sibTransId="{62A7401E-46D7-4FE3-A989-E12CD38159AA}"/>
    <dgm:cxn modelId="{4B026BF6-EC86-4B1C-9C39-93EC62CA0D03}" type="presOf" srcId="{5CA1203A-8AC0-4820-B4AD-42FC8983165B}" destId="{46696424-085E-4F82-B897-E076AF618FD0}" srcOrd="0" destOrd="0" presId="urn:microsoft.com/office/officeart/2018/2/layout/IconCircleList"/>
    <dgm:cxn modelId="{EBACD812-2144-447F-8619-E3F0B431BA9A}" type="presParOf" srcId="{B7F557AE-0223-468A-AC69-834D8BE7FCAC}" destId="{F6D035B6-56EF-410B-9412-D06B3EBA2E46}" srcOrd="0" destOrd="0" presId="urn:microsoft.com/office/officeart/2018/2/layout/IconCircleList"/>
    <dgm:cxn modelId="{1DAFB53D-3ABD-4D7C-A868-2060E103F6D5}" type="presParOf" srcId="{F6D035B6-56EF-410B-9412-D06B3EBA2E46}" destId="{BDB2515A-69B1-46A6-96AF-90C939A81BF0}" srcOrd="0" destOrd="0" presId="urn:microsoft.com/office/officeart/2018/2/layout/IconCircleList"/>
    <dgm:cxn modelId="{50243EB0-1F25-4E84-8060-681D1D34308A}" type="presParOf" srcId="{BDB2515A-69B1-46A6-96AF-90C939A81BF0}" destId="{AE238D0F-A847-413E-960F-4C84859EBEC8}" srcOrd="0" destOrd="0" presId="urn:microsoft.com/office/officeart/2018/2/layout/IconCircleList"/>
    <dgm:cxn modelId="{C5C8014F-EAD4-4105-819F-D47EC0E45834}" type="presParOf" srcId="{BDB2515A-69B1-46A6-96AF-90C939A81BF0}" destId="{7BE9DAA9-3D26-4588-82C9-6DB1D9836C4A}" srcOrd="1" destOrd="0" presId="urn:microsoft.com/office/officeart/2018/2/layout/IconCircleList"/>
    <dgm:cxn modelId="{01C310BD-D2B9-48BE-A71D-7596069F2077}" type="presParOf" srcId="{BDB2515A-69B1-46A6-96AF-90C939A81BF0}" destId="{96E3E6D0-6DAA-46B8-9BE1-3492528FDD78}" srcOrd="2" destOrd="0" presId="urn:microsoft.com/office/officeart/2018/2/layout/IconCircleList"/>
    <dgm:cxn modelId="{A7201542-D3B3-4A01-B6CF-CEB272828900}" type="presParOf" srcId="{BDB2515A-69B1-46A6-96AF-90C939A81BF0}" destId="{5B031BFB-41F8-4FDC-B096-83E0C91A95C2}" srcOrd="3" destOrd="0" presId="urn:microsoft.com/office/officeart/2018/2/layout/IconCircleList"/>
    <dgm:cxn modelId="{7A6ABC9E-9F3A-4368-A083-4426E7FC9368}" type="presParOf" srcId="{F6D035B6-56EF-410B-9412-D06B3EBA2E46}" destId="{46696424-085E-4F82-B897-E076AF618FD0}" srcOrd="1" destOrd="0" presId="urn:microsoft.com/office/officeart/2018/2/layout/IconCircleList"/>
    <dgm:cxn modelId="{1A23EF24-6949-4533-8D35-14B3C6FF9E35}" type="presParOf" srcId="{F6D035B6-56EF-410B-9412-D06B3EBA2E46}" destId="{F155DD49-1D44-4E32-9E89-551C28E4034F}" srcOrd="2" destOrd="0" presId="urn:microsoft.com/office/officeart/2018/2/layout/IconCircleList"/>
    <dgm:cxn modelId="{34E93813-73C1-4255-B508-AA43B5B8D6CF}" type="presParOf" srcId="{F155DD49-1D44-4E32-9E89-551C28E4034F}" destId="{E09E18BD-8F08-4878-B4C1-53461C37F5C9}" srcOrd="0" destOrd="0" presId="urn:microsoft.com/office/officeart/2018/2/layout/IconCircleList"/>
    <dgm:cxn modelId="{D3834191-B6AE-432A-938D-4C1F7710F3A2}" type="presParOf" srcId="{F155DD49-1D44-4E32-9E89-551C28E4034F}" destId="{ACCBE03A-CE6E-47DA-968B-13F2036D856F}" srcOrd="1" destOrd="0" presId="urn:microsoft.com/office/officeart/2018/2/layout/IconCircleList"/>
    <dgm:cxn modelId="{99E07178-CAB4-4A44-9380-8553F204DA6C}" type="presParOf" srcId="{F155DD49-1D44-4E32-9E89-551C28E4034F}" destId="{15589962-907B-45CA-8725-F6144EF65C5A}" srcOrd="2" destOrd="0" presId="urn:microsoft.com/office/officeart/2018/2/layout/IconCircleList"/>
    <dgm:cxn modelId="{A9665AFE-056D-42D9-99DE-7347999D61A2}" type="presParOf" srcId="{F155DD49-1D44-4E32-9E89-551C28E4034F}" destId="{F9364D55-3F87-4937-8D9A-FE88342909AE}" srcOrd="3" destOrd="0" presId="urn:microsoft.com/office/officeart/2018/2/layout/IconCircleList"/>
    <dgm:cxn modelId="{22201AA5-7F6E-4B85-A03E-3496C19594BC}" type="presParOf" srcId="{F6D035B6-56EF-410B-9412-D06B3EBA2E46}" destId="{32D43FA7-22C9-45B5-867E-005EA72F4E6F}" srcOrd="3" destOrd="0" presId="urn:microsoft.com/office/officeart/2018/2/layout/IconCircleList"/>
    <dgm:cxn modelId="{84F639CC-151D-4168-B335-A460371003BE}" type="presParOf" srcId="{F6D035B6-56EF-410B-9412-D06B3EBA2E46}" destId="{DCA83BEB-B5C5-4FBC-BCC7-0AA106B1EE9D}" srcOrd="4" destOrd="0" presId="urn:microsoft.com/office/officeart/2018/2/layout/IconCircleList"/>
    <dgm:cxn modelId="{AFF9A3F3-9CE7-4946-9FA9-E89EEFF88681}" type="presParOf" srcId="{DCA83BEB-B5C5-4FBC-BCC7-0AA106B1EE9D}" destId="{F8355FF4-55C5-4A08-81FE-54A2441A9DC1}" srcOrd="0" destOrd="0" presId="urn:microsoft.com/office/officeart/2018/2/layout/IconCircleList"/>
    <dgm:cxn modelId="{4B6263E4-F2E4-46E7-9285-5DF1829FA08E}" type="presParOf" srcId="{DCA83BEB-B5C5-4FBC-BCC7-0AA106B1EE9D}" destId="{CABCBDCD-5281-4500-B1E8-CA236B2A1D5C}" srcOrd="1" destOrd="0" presId="urn:microsoft.com/office/officeart/2018/2/layout/IconCircleList"/>
    <dgm:cxn modelId="{6A09CFB6-0B9E-4C98-8891-F3FCF3E25C51}" type="presParOf" srcId="{DCA83BEB-B5C5-4FBC-BCC7-0AA106B1EE9D}" destId="{851545DC-A097-4561-9E1A-552CA50F0DB4}" srcOrd="2" destOrd="0" presId="urn:microsoft.com/office/officeart/2018/2/layout/IconCircleList"/>
    <dgm:cxn modelId="{61EECBE9-F7E2-4C3F-8032-026C960C4072}" type="presParOf" srcId="{DCA83BEB-B5C5-4FBC-BCC7-0AA106B1EE9D}" destId="{08603C8C-F805-4344-AE31-888BBC23C300}" srcOrd="3" destOrd="0" presId="urn:microsoft.com/office/officeart/2018/2/layout/IconCircleList"/>
    <dgm:cxn modelId="{6AC065A1-BAE5-4D81-9C96-0D067AEFC1C7}" type="presParOf" srcId="{F6D035B6-56EF-410B-9412-D06B3EBA2E46}" destId="{0C4958CB-E967-4FBE-B092-4C2D349F3FAF}" srcOrd="5" destOrd="0" presId="urn:microsoft.com/office/officeart/2018/2/layout/IconCircleList"/>
    <dgm:cxn modelId="{61482EC0-3393-4CB8-9876-D10E0083A0DE}" type="presParOf" srcId="{F6D035B6-56EF-410B-9412-D06B3EBA2E46}" destId="{3D02A1C3-F5D2-41CD-8A6C-426BA6DFF153}" srcOrd="6" destOrd="0" presId="urn:microsoft.com/office/officeart/2018/2/layout/IconCircleList"/>
    <dgm:cxn modelId="{B9C91D13-341A-4B69-A727-FD9D95A1A67B}" type="presParOf" srcId="{3D02A1C3-F5D2-41CD-8A6C-426BA6DFF153}" destId="{F9F3E8C8-CFE6-491A-B99C-47755A65678D}" srcOrd="0" destOrd="0" presId="urn:microsoft.com/office/officeart/2018/2/layout/IconCircleList"/>
    <dgm:cxn modelId="{8EC8B0B1-9CFC-49AF-8419-5DA06383A33D}" type="presParOf" srcId="{3D02A1C3-F5D2-41CD-8A6C-426BA6DFF153}" destId="{C2F185ED-9B45-4902-A1D1-43FD02EB509B}" srcOrd="1" destOrd="0" presId="urn:microsoft.com/office/officeart/2018/2/layout/IconCircleList"/>
    <dgm:cxn modelId="{B14740A0-A6A4-41E6-B9F4-092C0967FC33}" type="presParOf" srcId="{3D02A1C3-F5D2-41CD-8A6C-426BA6DFF153}" destId="{DF8EA089-E3C0-45B3-B57E-B6EA6A5ED71B}" srcOrd="2" destOrd="0" presId="urn:microsoft.com/office/officeart/2018/2/layout/IconCircleList"/>
    <dgm:cxn modelId="{07527790-B8DB-4D7C-B019-52882BB283BE}" type="presParOf" srcId="{3D02A1C3-F5D2-41CD-8A6C-426BA6DFF153}" destId="{65BD5321-F322-47A3-B8A5-6D88338A1781}" srcOrd="3" destOrd="0" presId="urn:microsoft.com/office/officeart/2018/2/layout/IconCircleList"/>
    <dgm:cxn modelId="{3D512488-F145-4D43-B9B9-1E091C1D5EDE}" type="presParOf" srcId="{F6D035B6-56EF-410B-9412-D06B3EBA2E46}" destId="{FCCD1703-B5BA-4D68-8685-2A24BEE0C571}" srcOrd="7" destOrd="0" presId="urn:microsoft.com/office/officeart/2018/2/layout/IconCircleList"/>
    <dgm:cxn modelId="{CAA53FA6-2768-4180-98B4-A48EE144CC3B}" type="presParOf" srcId="{F6D035B6-56EF-410B-9412-D06B3EBA2E46}" destId="{D1953335-9B40-4058-8F6A-1B2412A385C3}" srcOrd="8" destOrd="0" presId="urn:microsoft.com/office/officeart/2018/2/layout/IconCircleList"/>
    <dgm:cxn modelId="{E23F6301-387E-4A68-8C42-53C5E37B8340}" type="presParOf" srcId="{D1953335-9B40-4058-8F6A-1B2412A385C3}" destId="{A0653792-D3B3-4530-9A98-C5D262743A80}" srcOrd="0" destOrd="0" presId="urn:microsoft.com/office/officeart/2018/2/layout/IconCircleList"/>
    <dgm:cxn modelId="{ED8BEB99-FB8E-4089-B638-E4CA933AAF5D}" type="presParOf" srcId="{D1953335-9B40-4058-8F6A-1B2412A385C3}" destId="{FE1CA30E-BD02-407A-B862-2C9773F04268}" srcOrd="1" destOrd="0" presId="urn:microsoft.com/office/officeart/2018/2/layout/IconCircleList"/>
    <dgm:cxn modelId="{A60741EA-7759-497A-8EA6-BF952F68AF31}" type="presParOf" srcId="{D1953335-9B40-4058-8F6A-1B2412A385C3}" destId="{00684E06-0128-4208-90B2-8EBB89CCDD9B}" srcOrd="2" destOrd="0" presId="urn:microsoft.com/office/officeart/2018/2/layout/IconCircleList"/>
    <dgm:cxn modelId="{4E65D52C-8AAD-4B07-9DC6-3183E9573AA4}" type="presParOf" srcId="{D1953335-9B40-4058-8F6A-1B2412A385C3}" destId="{69A6E7C1-C5D8-4FCE-85C7-D851E22DC3DA}" srcOrd="3" destOrd="0" presId="urn:microsoft.com/office/officeart/2018/2/layout/IconCircleList"/>
    <dgm:cxn modelId="{F64193EF-0D45-471D-A246-14DABB3F5C99}" type="presParOf" srcId="{F6D035B6-56EF-410B-9412-D06B3EBA2E46}" destId="{D07432B5-535D-4839-AFA4-3848142A0815}" srcOrd="9" destOrd="0" presId="urn:microsoft.com/office/officeart/2018/2/layout/IconCircleList"/>
    <dgm:cxn modelId="{7A33087F-AD49-41E7-8C1F-AB8AC3427F5D}" type="presParOf" srcId="{F6D035B6-56EF-410B-9412-D06B3EBA2E46}" destId="{B5698FCD-AE87-48CC-9E74-4C6A47617AB3}" srcOrd="10" destOrd="0" presId="urn:microsoft.com/office/officeart/2018/2/layout/IconCircleList"/>
    <dgm:cxn modelId="{EB38F871-D4F0-41CB-BB19-99F76737CB5F}" type="presParOf" srcId="{B5698FCD-AE87-48CC-9E74-4C6A47617AB3}" destId="{873E2013-7287-4F55-BFB6-F08D82433451}" srcOrd="0" destOrd="0" presId="urn:microsoft.com/office/officeart/2018/2/layout/IconCircleList"/>
    <dgm:cxn modelId="{0E091FB3-9ECC-48E6-B2DD-E4D3204D35B3}" type="presParOf" srcId="{B5698FCD-AE87-48CC-9E74-4C6A47617AB3}" destId="{67F3DB1B-7005-4521-B0F9-11913AD4AD26}" srcOrd="1" destOrd="0" presId="urn:microsoft.com/office/officeart/2018/2/layout/IconCircleList"/>
    <dgm:cxn modelId="{30B274AB-1880-4FF9-BF02-6D60DD73E80B}" type="presParOf" srcId="{B5698FCD-AE87-48CC-9E74-4C6A47617AB3}" destId="{4517E993-CBD4-4FA6-A5D1-DE1E11D35983}" srcOrd="2" destOrd="0" presId="urn:microsoft.com/office/officeart/2018/2/layout/IconCircleList"/>
    <dgm:cxn modelId="{E3AA518C-A838-4A00-A2BC-55FFFBD4C0A0}" type="presParOf" srcId="{B5698FCD-AE87-48CC-9E74-4C6A47617AB3}" destId="{50B36389-8773-4707-B6E0-EE4CC2C1BFFA}"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01ACF55-C747-4224-A258-19E8768C05C0}"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F9968494-18A0-46F6-B59E-20235983D585}">
      <dgm:prSet/>
      <dgm:spPr/>
      <dgm:t>
        <a:bodyPr/>
        <a:lstStyle/>
        <a:p>
          <a:pPr>
            <a:lnSpc>
              <a:spcPct val="100000"/>
            </a:lnSpc>
          </a:pPr>
          <a:r>
            <a:rPr lang="en-US"/>
            <a:t>Version 1.1</a:t>
          </a:r>
        </a:p>
      </dgm:t>
    </dgm:pt>
    <dgm:pt modelId="{829C5AB7-3617-4B36-9D36-94FB680AAA19}" type="parTrans" cxnId="{A5EB71F5-9AF2-46CB-91FE-5CD8CF8BA68B}">
      <dgm:prSet/>
      <dgm:spPr/>
      <dgm:t>
        <a:bodyPr/>
        <a:lstStyle/>
        <a:p>
          <a:endParaRPr lang="en-US"/>
        </a:p>
      </dgm:t>
    </dgm:pt>
    <dgm:pt modelId="{1AA9C1FE-5F1A-4D51-9123-792ECB7C8F67}" type="sibTrans" cxnId="{A5EB71F5-9AF2-46CB-91FE-5CD8CF8BA68B}">
      <dgm:prSet/>
      <dgm:spPr/>
      <dgm:t>
        <a:bodyPr/>
        <a:lstStyle/>
        <a:p>
          <a:endParaRPr lang="en-US"/>
        </a:p>
      </dgm:t>
    </dgm:pt>
    <dgm:pt modelId="{20F151B2-7E7A-457C-9DA6-0AF837A17E3E}">
      <dgm:prSet/>
      <dgm:spPr/>
      <dgm:t>
        <a:bodyPr/>
        <a:lstStyle/>
        <a:p>
          <a:pPr>
            <a:lnSpc>
              <a:spcPct val="100000"/>
            </a:lnSpc>
          </a:pPr>
          <a:r>
            <a:rPr lang="en-US"/>
            <a:t>Vocabulary of 15 field element set for use in digital resource description</a:t>
          </a:r>
        </a:p>
      </dgm:t>
    </dgm:pt>
    <dgm:pt modelId="{925AFDB9-DD10-4321-8D3D-F73EBBAF301E}" type="parTrans" cxnId="{F4369F09-F8E2-4CF8-8017-E07BE0F77C3C}">
      <dgm:prSet/>
      <dgm:spPr/>
      <dgm:t>
        <a:bodyPr/>
        <a:lstStyle/>
        <a:p>
          <a:endParaRPr lang="en-US"/>
        </a:p>
      </dgm:t>
    </dgm:pt>
    <dgm:pt modelId="{839B1B36-35FB-4BE2-840C-091D970D9682}" type="sibTrans" cxnId="{F4369F09-F8E2-4CF8-8017-E07BE0F77C3C}">
      <dgm:prSet/>
      <dgm:spPr/>
      <dgm:t>
        <a:bodyPr/>
        <a:lstStyle/>
        <a:p>
          <a:endParaRPr lang="en-US"/>
        </a:p>
      </dgm:t>
    </dgm:pt>
    <dgm:pt modelId="{3692E296-3A30-40CC-88C9-549CF6EC79AD}">
      <dgm:prSet/>
      <dgm:spPr/>
      <dgm:t>
        <a:bodyPr/>
        <a:lstStyle/>
        <a:p>
          <a:pPr>
            <a:lnSpc>
              <a:spcPct val="100000"/>
            </a:lnSpc>
          </a:pPr>
          <a:r>
            <a:rPr lang="en-US"/>
            <a:t>"Dublin" is due to its origin at a 1995 invitational workshop in Dublin, Ohio—suburb of Columbus</a:t>
          </a:r>
        </a:p>
      </dgm:t>
    </dgm:pt>
    <dgm:pt modelId="{D6A42534-BDDA-4F85-BD60-3977840BC897}" type="parTrans" cxnId="{8D731D2A-CD34-4AED-A791-DEDAE88EFA23}">
      <dgm:prSet/>
      <dgm:spPr/>
      <dgm:t>
        <a:bodyPr/>
        <a:lstStyle/>
        <a:p>
          <a:endParaRPr lang="en-US"/>
        </a:p>
      </dgm:t>
    </dgm:pt>
    <dgm:pt modelId="{7995425E-B21C-4D48-9DA9-CE42C76C8D0E}" type="sibTrans" cxnId="{8D731D2A-CD34-4AED-A791-DEDAE88EFA23}">
      <dgm:prSet/>
      <dgm:spPr/>
      <dgm:t>
        <a:bodyPr/>
        <a:lstStyle/>
        <a:p>
          <a:endParaRPr lang="en-US"/>
        </a:p>
      </dgm:t>
    </dgm:pt>
    <dgm:pt modelId="{4851572C-7F81-4D6B-9B6F-E3EB1E89C0AE}">
      <dgm:prSet/>
      <dgm:spPr/>
      <dgm:t>
        <a:bodyPr/>
        <a:lstStyle/>
        <a:p>
          <a:pPr>
            <a:lnSpc>
              <a:spcPct val="100000"/>
            </a:lnSpc>
          </a:pPr>
          <a:r>
            <a:rPr lang="en-US"/>
            <a:t>OCLC based there, and oversees the standard</a:t>
          </a:r>
        </a:p>
      </dgm:t>
    </dgm:pt>
    <dgm:pt modelId="{AC30C415-DA83-4305-88D8-9EBF2B6DBD28}" type="parTrans" cxnId="{5F3881C4-2F86-4F05-9396-D745FFE0A285}">
      <dgm:prSet/>
      <dgm:spPr/>
      <dgm:t>
        <a:bodyPr/>
        <a:lstStyle/>
        <a:p>
          <a:endParaRPr lang="en-US"/>
        </a:p>
      </dgm:t>
    </dgm:pt>
    <dgm:pt modelId="{1F1409ED-435C-429B-9DA7-3F7278B3D477}" type="sibTrans" cxnId="{5F3881C4-2F86-4F05-9396-D745FFE0A285}">
      <dgm:prSet/>
      <dgm:spPr/>
      <dgm:t>
        <a:bodyPr/>
        <a:lstStyle/>
        <a:p>
          <a:endParaRPr lang="en-US"/>
        </a:p>
      </dgm:t>
    </dgm:pt>
    <dgm:pt modelId="{5769365C-F14B-48C2-B51B-CF1ED07526BD}" type="pres">
      <dgm:prSet presAssocID="{401ACF55-C747-4224-A258-19E8768C05C0}" presName="root" presStyleCnt="0">
        <dgm:presLayoutVars>
          <dgm:dir/>
          <dgm:resizeHandles val="exact"/>
        </dgm:presLayoutVars>
      </dgm:prSet>
      <dgm:spPr/>
    </dgm:pt>
    <dgm:pt modelId="{7D7AFCE6-42C0-4947-B1FE-F3045BB76772}" type="pres">
      <dgm:prSet presAssocID="{F9968494-18A0-46F6-B59E-20235983D585}" presName="compNode" presStyleCnt="0"/>
      <dgm:spPr/>
    </dgm:pt>
    <dgm:pt modelId="{F8496D3B-58B3-4CBE-BAFC-C3D28F99EC7E}" type="pres">
      <dgm:prSet presAssocID="{F9968494-18A0-46F6-B59E-20235983D58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heckmark"/>
        </a:ext>
      </dgm:extLst>
    </dgm:pt>
    <dgm:pt modelId="{BDE2DBA1-4BBA-4C92-B5CA-2BD7318ECBDC}" type="pres">
      <dgm:prSet presAssocID="{F9968494-18A0-46F6-B59E-20235983D585}" presName="spaceRect" presStyleCnt="0"/>
      <dgm:spPr/>
    </dgm:pt>
    <dgm:pt modelId="{13FE05C5-74BE-4582-B71E-D957585A3F95}" type="pres">
      <dgm:prSet presAssocID="{F9968494-18A0-46F6-B59E-20235983D585}" presName="textRect" presStyleLbl="revTx" presStyleIdx="0" presStyleCnt="4">
        <dgm:presLayoutVars>
          <dgm:chMax val="1"/>
          <dgm:chPref val="1"/>
        </dgm:presLayoutVars>
      </dgm:prSet>
      <dgm:spPr/>
    </dgm:pt>
    <dgm:pt modelId="{91255D24-F37D-4894-980B-C787F6B3E499}" type="pres">
      <dgm:prSet presAssocID="{1AA9C1FE-5F1A-4D51-9123-792ECB7C8F67}" presName="sibTrans" presStyleCnt="0"/>
      <dgm:spPr/>
    </dgm:pt>
    <dgm:pt modelId="{F37F2ACC-DB60-4AE8-A741-5B61FC9D5DC2}" type="pres">
      <dgm:prSet presAssocID="{20F151B2-7E7A-457C-9DA6-0AF837A17E3E}" presName="compNode" presStyleCnt="0"/>
      <dgm:spPr/>
    </dgm:pt>
    <dgm:pt modelId="{BD8EA4A9-E5D8-433C-8634-5175F17CDDE2}" type="pres">
      <dgm:prSet presAssocID="{20F151B2-7E7A-457C-9DA6-0AF837A17E3E}"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Laptop"/>
        </a:ext>
      </dgm:extLst>
    </dgm:pt>
    <dgm:pt modelId="{E307388B-2EFD-4077-B0C4-B8989711CDC5}" type="pres">
      <dgm:prSet presAssocID="{20F151B2-7E7A-457C-9DA6-0AF837A17E3E}" presName="spaceRect" presStyleCnt="0"/>
      <dgm:spPr/>
    </dgm:pt>
    <dgm:pt modelId="{5F85987A-D679-415E-AD67-934B9C61A31F}" type="pres">
      <dgm:prSet presAssocID="{20F151B2-7E7A-457C-9DA6-0AF837A17E3E}" presName="textRect" presStyleLbl="revTx" presStyleIdx="1" presStyleCnt="4">
        <dgm:presLayoutVars>
          <dgm:chMax val="1"/>
          <dgm:chPref val="1"/>
        </dgm:presLayoutVars>
      </dgm:prSet>
      <dgm:spPr/>
    </dgm:pt>
    <dgm:pt modelId="{1BB36ADF-08C7-473C-8E24-EAFFE850BA76}" type="pres">
      <dgm:prSet presAssocID="{839B1B36-35FB-4BE2-840C-091D970D9682}" presName="sibTrans" presStyleCnt="0"/>
      <dgm:spPr/>
    </dgm:pt>
    <dgm:pt modelId="{BD544893-3A34-46A9-BE99-FE5E8517C42D}" type="pres">
      <dgm:prSet presAssocID="{3692E296-3A30-40CC-88C9-549CF6EC79AD}" presName="compNode" presStyleCnt="0"/>
      <dgm:spPr/>
    </dgm:pt>
    <dgm:pt modelId="{B93F4E79-BD96-429B-940B-B7E9BBFF9056}" type="pres">
      <dgm:prSet presAssocID="{3692E296-3A30-40CC-88C9-549CF6EC79AD}"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Canyon scene"/>
        </a:ext>
      </dgm:extLst>
    </dgm:pt>
    <dgm:pt modelId="{D9AFADD8-EFDF-4AC9-A7D2-D2E43D467F9B}" type="pres">
      <dgm:prSet presAssocID="{3692E296-3A30-40CC-88C9-549CF6EC79AD}" presName="spaceRect" presStyleCnt="0"/>
      <dgm:spPr/>
    </dgm:pt>
    <dgm:pt modelId="{C38C623C-AA9D-4F7C-B0FF-6A6D323A406D}" type="pres">
      <dgm:prSet presAssocID="{3692E296-3A30-40CC-88C9-549CF6EC79AD}" presName="textRect" presStyleLbl="revTx" presStyleIdx="2" presStyleCnt="4">
        <dgm:presLayoutVars>
          <dgm:chMax val="1"/>
          <dgm:chPref val="1"/>
        </dgm:presLayoutVars>
      </dgm:prSet>
      <dgm:spPr/>
    </dgm:pt>
    <dgm:pt modelId="{059E0A01-5E36-46F5-AF5B-BBD210971978}" type="pres">
      <dgm:prSet presAssocID="{7995425E-B21C-4D48-9DA9-CE42C76C8D0E}" presName="sibTrans" presStyleCnt="0"/>
      <dgm:spPr/>
    </dgm:pt>
    <dgm:pt modelId="{029D5C7A-BF34-4927-9EBA-DF3DC8ABB00D}" type="pres">
      <dgm:prSet presAssocID="{4851572C-7F81-4D6B-9B6F-E3EB1E89C0AE}" presName="compNode" presStyleCnt="0"/>
      <dgm:spPr/>
    </dgm:pt>
    <dgm:pt modelId="{8E42A381-F008-4594-905D-80DC46755FB5}" type="pres">
      <dgm:prSet presAssocID="{4851572C-7F81-4D6B-9B6F-E3EB1E89C0AE}"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Graduation Cap"/>
        </a:ext>
      </dgm:extLst>
    </dgm:pt>
    <dgm:pt modelId="{D854DCC3-5546-4824-B368-EA372FF30DB7}" type="pres">
      <dgm:prSet presAssocID="{4851572C-7F81-4D6B-9B6F-E3EB1E89C0AE}" presName="spaceRect" presStyleCnt="0"/>
      <dgm:spPr/>
    </dgm:pt>
    <dgm:pt modelId="{E73829BD-D960-4752-8EF5-FD14CB52D7FB}" type="pres">
      <dgm:prSet presAssocID="{4851572C-7F81-4D6B-9B6F-E3EB1E89C0AE}" presName="textRect" presStyleLbl="revTx" presStyleIdx="3" presStyleCnt="4">
        <dgm:presLayoutVars>
          <dgm:chMax val="1"/>
          <dgm:chPref val="1"/>
        </dgm:presLayoutVars>
      </dgm:prSet>
      <dgm:spPr/>
    </dgm:pt>
  </dgm:ptLst>
  <dgm:cxnLst>
    <dgm:cxn modelId="{F4369F09-F8E2-4CF8-8017-E07BE0F77C3C}" srcId="{401ACF55-C747-4224-A258-19E8768C05C0}" destId="{20F151B2-7E7A-457C-9DA6-0AF837A17E3E}" srcOrd="1" destOrd="0" parTransId="{925AFDB9-DD10-4321-8D3D-F73EBBAF301E}" sibTransId="{839B1B36-35FB-4BE2-840C-091D970D9682}"/>
    <dgm:cxn modelId="{A1D3CD0B-7146-4091-ACC7-ADA3B18D7FE5}" type="presOf" srcId="{4851572C-7F81-4D6B-9B6F-E3EB1E89C0AE}" destId="{E73829BD-D960-4752-8EF5-FD14CB52D7FB}" srcOrd="0" destOrd="0" presId="urn:microsoft.com/office/officeart/2018/2/layout/IconLabelList"/>
    <dgm:cxn modelId="{A4508E10-4CAA-46D0-A223-D64B10FCCA0C}" type="presOf" srcId="{3692E296-3A30-40CC-88C9-549CF6EC79AD}" destId="{C38C623C-AA9D-4F7C-B0FF-6A6D323A406D}" srcOrd="0" destOrd="0" presId="urn:microsoft.com/office/officeart/2018/2/layout/IconLabelList"/>
    <dgm:cxn modelId="{8D731D2A-CD34-4AED-A791-DEDAE88EFA23}" srcId="{401ACF55-C747-4224-A258-19E8768C05C0}" destId="{3692E296-3A30-40CC-88C9-549CF6EC79AD}" srcOrd="2" destOrd="0" parTransId="{D6A42534-BDDA-4F85-BD60-3977840BC897}" sibTransId="{7995425E-B21C-4D48-9DA9-CE42C76C8D0E}"/>
    <dgm:cxn modelId="{157C8366-4EB8-490D-9BA0-66E4C47F71E2}" type="presOf" srcId="{401ACF55-C747-4224-A258-19E8768C05C0}" destId="{5769365C-F14B-48C2-B51B-CF1ED07526BD}" srcOrd="0" destOrd="0" presId="urn:microsoft.com/office/officeart/2018/2/layout/IconLabelList"/>
    <dgm:cxn modelId="{5CB5449D-3DF4-4FAC-AC0C-9D79E2B5F2EB}" type="presOf" srcId="{20F151B2-7E7A-457C-9DA6-0AF837A17E3E}" destId="{5F85987A-D679-415E-AD67-934B9C61A31F}" srcOrd="0" destOrd="0" presId="urn:microsoft.com/office/officeart/2018/2/layout/IconLabelList"/>
    <dgm:cxn modelId="{5F3881C4-2F86-4F05-9396-D745FFE0A285}" srcId="{401ACF55-C747-4224-A258-19E8768C05C0}" destId="{4851572C-7F81-4D6B-9B6F-E3EB1E89C0AE}" srcOrd="3" destOrd="0" parTransId="{AC30C415-DA83-4305-88D8-9EBF2B6DBD28}" sibTransId="{1F1409ED-435C-429B-9DA7-3F7278B3D477}"/>
    <dgm:cxn modelId="{4F8219E3-EF3B-49F7-A352-46EDC792D7F0}" type="presOf" srcId="{F9968494-18A0-46F6-B59E-20235983D585}" destId="{13FE05C5-74BE-4582-B71E-D957585A3F95}" srcOrd="0" destOrd="0" presId="urn:microsoft.com/office/officeart/2018/2/layout/IconLabelList"/>
    <dgm:cxn modelId="{A5EB71F5-9AF2-46CB-91FE-5CD8CF8BA68B}" srcId="{401ACF55-C747-4224-A258-19E8768C05C0}" destId="{F9968494-18A0-46F6-B59E-20235983D585}" srcOrd="0" destOrd="0" parTransId="{829C5AB7-3617-4B36-9D36-94FB680AAA19}" sibTransId="{1AA9C1FE-5F1A-4D51-9123-792ECB7C8F67}"/>
    <dgm:cxn modelId="{B6DF9A62-EBE5-4E86-B1F3-D1815FA5BF5F}" type="presParOf" srcId="{5769365C-F14B-48C2-B51B-CF1ED07526BD}" destId="{7D7AFCE6-42C0-4947-B1FE-F3045BB76772}" srcOrd="0" destOrd="0" presId="urn:microsoft.com/office/officeart/2018/2/layout/IconLabelList"/>
    <dgm:cxn modelId="{964AFDD5-7A71-4939-9ABE-78D488ECCA5B}" type="presParOf" srcId="{7D7AFCE6-42C0-4947-B1FE-F3045BB76772}" destId="{F8496D3B-58B3-4CBE-BAFC-C3D28F99EC7E}" srcOrd="0" destOrd="0" presId="urn:microsoft.com/office/officeart/2018/2/layout/IconLabelList"/>
    <dgm:cxn modelId="{62521613-E40C-4D19-9B63-10A47CBC1690}" type="presParOf" srcId="{7D7AFCE6-42C0-4947-B1FE-F3045BB76772}" destId="{BDE2DBA1-4BBA-4C92-B5CA-2BD7318ECBDC}" srcOrd="1" destOrd="0" presId="urn:microsoft.com/office/officeart/2018/2/layout/IconLabelList"/>
    <dgm:cxn modelId="{A68D4519-0A3D-429F-83A5-F432FF1B7441}" type="presParOf" srcId="{7D7AFCE6-42C0-4947-B1FE-F3045BB76772}" destId="{13FE05C5-74BE-4582-B71E-D957585A3F95}" srcOrd="2" destOrd="0" presId="urn:microsoft.com/office/officeart/2018/2/layout/IconLabelList"/>
    <dgm:cxn modelId="{389B806D-FB81-45B7-B987-E00AA8636922}" type="presParOf" srcId="{5769365C-F14B-48C2-B51B-CF1ED07526BD}" destId="{91255D24-F37D-4894-980B-C787F6B3E499}" srcOrd="1" destOrd="0" presId="urn:microsoft.com/office/officeart/2018/2/layout/IconLabelList"/>
    <dgm:cxn modelId="{21A69EFE-C9B7-49EA-873C-66BDE5DBB49F}" type="presParOf" srcId="{5769365C-F14B-48C2-B51B-CF1ED07526BD}" destId="{F37F2ACC-DB60-4AE8-A741-5B61FC9D5DC2}" srcOrd="2" destOrd="0" presId="urn:microsoft.com/office/officeart/2018/2/layout/IconLabelList"/>
    <dgm:cxn modelId="{7D95D3E6-0413-431B-AEA9-30BF01A6DBE6}" type="presParOf" srcId="{F37F2ACC-DB60-4AE8-A741-5B61FC9D5DC2}" destId="{BD8EA4A9-E5D8-433C-8634-5175F17CDDE2}" srcOrd="0" destOrd="0" presId="urn:microsoft.com/office/officeart/2018/2/layout/IconLabelList"/>
    <dgm:cxn modelId="{96C39B8A-4A7B-4D61-9A65-660F06CBC449}" type="presParOf" srcId="{F37F2ACC-DB60-4AE8-A741-5B61FC9D5DC2}" destId="{E307388B-2EFD-4077-B0C4-B8989711CDC5}" srcOrd="1" destOrd="0" presId="urn:microsoft.com/office/officeart/2018/2/layout/IconLabelList"/>
    <dgm:cxn modelId="{A6F20591-7515-4E04-B2FC-B04238D0AD1D}" type="presParOf" srcId="{F37F2ACC-DB60-4AE8-A741-5B61FC9D5DC2}" destId="{5F85987A-D679-415E-AD67-934B9C61A31F}" srcOrd="2" destOrd="0" presId="urn:microsoft.com/office/officeart/2018/2/layout/IconLabelList"/>
    <dgm:cxn modelId="{52279B50-13CC-4B3B-A428-5054AA795F52}" type="presParOf" srcId="{5769365C-F14B-48C2-B51B-CF1ED07526BD}" destId="{1BB36ADF-08C7-473C-8E24-EAFFE850BA76}" srcOrd="3" destOrd="0" presId="urn:microsoft.com/office/officeart/2018/2/layout/IconLabelList"/>
    <dgm:cxn modelId="{6ED4B0A2-FCB4-49BC-9D76-F5F01C263A68}" type="presParOf" srcId="{5769365C-F14B-48C2-B51B-CF1ED07526BD}" destId="{BD544893-3A34-46A9-BE99-FE5E8517C42D}" srcOrd="4" destOrd="0" presId="urn:microsoft.com/office/officeart/2018/2/layout/IconLabelList"/>
    <dgm:cxn modelId="{DB463F21-15E6-4D3A-8B82-F5159EB1A20B}" type="presParOf" srcId="{BD544893-3A34-46A9-BE99-FE5E8517C42D}" destId="{B93F4E79-BD96-429B-940B-B7E9BBFF9056}" srcOrd="0" destOrd="0" presId="urn:microsoft.com/office/officeart/2018/2/layout/IconLabelList"/>
    <dgm:cxn modelId="{158E51A3-678B-4FF5-8777-15E0927D2D79}" type="presParOf" srcId="{BD544893-3A34-46A9-BE99-FE5E8517C42D}" destId="{D9AFADD8-EFDF-4AC9-A7D2-D2E43D467F9B}" srcOrd="1" destOrd="0" presId="urn:microsoft.com/office/officeart/2018/2/layout/IconLabelList"/>
    <dgm:cxn modelId="{75340402-1DDB-4288-9E2F-1BA93B315FFC}" type="presParOf" srcId="{BD544893-3A34-46A9-BE99-FE5E8517C42D}" destId="{C38C623C-AA9D-4F7C-B0FF-6A6D323A406D}" srcOrd="2" destOrd="0" presId="urn:microsoft.com/office/officeart/2018/2/layout/IconLabelList"/>
    <dgm:cxn modelId="{49BEE96F-4F6C-4AAB-843C-6F0CF9EE1F10}" type="presParOf" srcId="{5769365C-F14B-48C2-B51B-CF1ED07526BD}" destId="{059E0A01-5E36-46F5-AF5B-BBD210971978}" srcOrd="5" destOrd="0" presId="urn:microsoft.com/office/officeart/2018/2/layout/IconLabelList"/>
    <dgm:cxn modelId="{C4E7FC69-CF8E-48AA-A488-FB9F46C8F2FC}" type="presParOf" srcId="{5769365C-F14B-48C2-B51B-CF1ED07526BD}" destId="{029D5C7A-BF34-4927-9EBA-DF3DC8ABB00D}" srcOrd="6" destOrd="0" presId="urn:microsoft.com/office/officeart/2018/2/layout/IconLabelList"/>
    <dgm:cxn modelId="{96F91EEB-2675-46CE-A1CA-D6C47111E190}" type="presParOf" srcId="{029D5C7A-BF34-4927-9EBA-DF3DC8ABB00D}" destId="{8E42A381-F008-4594-905D-80DC46755FB5}" srcOrd="0" destOrd="0" presId="urn:microsoft.com/office/officeart/2018/2/layout/IconLabelList"/>
    <dgm:cxn modelId="{0E6B32F2-9DCE-46FF-8D05-4B66900D3A62}" type="presParOf" srcId="{029D5C7A-BF34-4927-9EBA-DF3DC8ABB00D}" destId="{D854DCC3-5546-4824-B368-EA372FF30DB7}" srcOrd="1" destOrd="0" presId="urn:microsoft.com/office/officeart/2018/2/layout/IconLabelList"/>
    <dgm:cxn modelId="{2B473AB7-8860-480C-8F46-B91B61264F10}" type="presParOf" srcId="{029D5C7A-BF34-4927-9EBA-DF3DC8ABB00D}" destId="{E73829BD-D960-4752-8EF5-FD14CB52D7FB}"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B1B7381-D28F-4045-82C5-DF0F725E7D49}"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24E895A3-11A8-46E3-915C-DA1DC7E47448}">
      <dgm:prSet/>
      <dgm:spPr/>
      <dgm:t>
        <a:bodyPr/>
        <a:lstStyle/>
        <a:p>
          <a:r>
            <a:rPr lang="en-US"/>
            <a:t>Dramatic increase in the number of document-like resources on the net</a:t>
          </a:r>
        </a:p>
      </dgm:t>
    </dgm:pt>
    <dgm:pt modelId="{41273D64-988B-4366-BE46-4FCD385707FB}" type="parTrans" cxnId="{83CD12E8-51F7-4195-862C-1B9D21248ADB}">
      <dgm:prSet/>
      <dgm:spPr/>
      <dgm:t>
        <a:bodyPr/>
        <a:lstStyle/>
        <a:p>
          <a:endParaRPr lang="en-US"/>
        </a:p>
      </dgm:t>
    </dgm:pt>
    <dgm:pt modelId="{1A9E0DC2-2093-42F4-AB18-C103033E80A2}" type="sibTrans" cxnId="{83CD12E8-51F7-4195-862C-1B9D21248ADB}">
      <dgm:prSet/>
      <dgm:spPr/>
      <dgm:t>
        <a:bodyPr/>
        <a:lstStyle/>
        <a:p>
          <a:endParaRPr lang="en-US"/>
        </a:p>
      </dgm:t>
    </dgm:pt>
    <dgm:pt modelId="{93AB2B84-4593-47AB-B9A6-0F3EA6F99B3A}">
      <dgm:prSet/>
      <dgm:spPr/>
      <dgm:t>
        <a:bodyPr/>
        <a:lstStyle/>
        <a:p>
          <a:r>
            <a:rPr lang="en-US"/>
            <a:t>Slow improvement in indexing services made resources hard to discover</a:t>
          </a:r>
        </a:p>
      </dgm:t>
    </dgm:pt>
    <dgm:pt modelId="{F5589FFF-0383-40B4-B017-DD2FCC472465}" type="parTrans" cxnId="{500F778A-4F9C-4DD0-8BD3-1E30414293CA}">
      <dgm:prSet/>
      <dgm:spPr/>
      <dgm:t>
        <a:bodyPr/>
        <a:lstStyle/>
        <a:p>
          <a:endParaRPr lang="en-US"/>
        </a:p>
      </dgm:t>
    </dgm:pt>
    <dgm:pt modelId="{9AC0D115-B0A4-408C-9AB2-A1931861EC7F}" type="sibTrans" cxnId="{500F778A-4F9C-4DD0-8BD3-1E30414293CA}">
      <dgm:prSet/>
      <dgm:spPr/>
      <dgm:t>
        <a:bodyPr/>
        <a:lstStyle/>
        <a:p>
          <a:endParaRPr lang="en-US"/>
        </a:p>
      </dgm:t>
    </dgm:pt>
    <dgm:pt modelId="{F82D7FD1-DBF3-42D2-9334-043577AB3F40}">
      <dgm:prSet/>
      <dgm:spPr/>
      <dgm:t>
        <a:bodyPr/>
        <a:lstStyle/>
        <a:p>
          <a:r>
            <a:rPr lang="en-US"/>
            <a:t>Belief that descriptive metadata would improve discovery</a:t>
          </a:r>
        </a:p>
      </dgm:t>
    </dgm:pt>
    <dgm:pt modelId="{1E4421E0-0C79-4709-8E78-BB90B98934FE}" type="parTrans" cxnId="{9AEDBCB5-2D71-4AD6-B5E4-2C93E7867DA2}">
      <dgm:prSet/>
      <dgm:spPr/>
      <dgm:t>
        <a:bodyPr/>
        <a:lstStyle/>
        <a:p>
          <a:endParaRPr lang="en-US"/>
        </a:p>
      </dgm:t>
    </dgm:pt>
    <dgm:pt modelId="{F9BEB788-5539-41F2-8235-29D3E7C52D33}" type="sibTrans" cxnId="{9AEDBCB5-2D71-4AD6-B5E4-2C93E7867DA2}">
      <dgm:prSet/>
      <dgm:spPr/>
      <dgm:t>
        <a:bodyPr/>
        <a:lstStyle/>
        <a:p>
          <a:endParaRPr lang="en-US"/>
        </a:p>
      </dgm:t>
    </dgm:pt>
    <dgm:pt modelId="{657AD264-ECA6-490E-9D14-C629C944C38F}">
      <dgm:prSet/>
      <dgm:spPr/>
      <dgm:t>
        <a:bodyPr/>
        <a:lstStyle/>
        <a:p>
          <a:r>
            <a:rPr lang="en-US"/>
            <a:t>Perceived need for a descriptive standard that was simple to implement (by non-professionals)</a:t>
          </a:r>
        </a:p>
      </dgm:t>
    </dgm:pt>
    <dgm:pt modelId="{5F016DDB-332E-44F9-AB24-B8DF599CD22F}" type="parTrans" cxnId="{71470D5F-96A8-48BE-A3C4-720BC6C13837}">
      <dgm:prSet/>
      <dgm:spPr/>
      <dgm:t>
        <a:bodyPr/>
        <a:lstStyle/>
        <a:p>
          <a:endParaRPr lang="en-US"/>
        </a:p>
      </dgm:t>
    </dgm:pt>
    <dgm:pt modelId="{D28C6FD1-F614-45D5-8FA7-5B70232C2A3C}" type="sibTrans" cxnId="{71470D5F-96A8-48BE-A3C4-720BC6C13837}">
      <dgm:prSet/>
      <dgm:spPr/>
      <dgm:t>
        <a:bodyPr/>
        <a:lstStyle/>
        <a:p>
          <a:endParaRPr lang="en-US"/>
        </a:p>
      </dgm:t>
    </dgm:pt>
    <dgm:pt modelId="{1CF73475-4152-41A2-834D-D546F46457B5}">
      <dgm:prSet/>
      <dgm:spPr/>
      <dgm:t>
        <a:bodyPr/>
        <a:lstStyle/>
        <a:p>
          <a:r>
            <a:rPr lang="en-US"/>
            <a:t>to create a digital "library card catalog" for the Web.</a:t>
          </a:r>
        </a:p>
      </dgm:t>
    </dgm:pt>
    <dgm:pt modelId="{D28295FD-1EA4-493B-9D4D-3D03ABD84200}" type="parTrans" cxnId="{32A53220-96F1-4B57-9176-9A2FDD0CC7DF}">
      <dgm:prSet/>
      <dgm:spPr/>
      <dgm:t>
        <a:bodyPr/>
        <a:lstStyle/>
        <a:p>
          <a:endParaRPr lang="en-US"/>
        </a:p>
      </dgm:t>
    </dgm:pt>
    <dgm:pt modelId="{D725959D-6178-4F0A-BF68-B016174382AF}" type="sibTrans" cxnId="{32A53220-96F1-4B57-9176-9A2FDD0CC7DF}">
      <dgm:prSet/>
      <dgm:spPr/>
      <dgm:t>
        <a:bodyPr/>
        <a:lstStyle/>
        <a:p>
          <a:endParaRPr lang="en-US"/>
        </a:p>
      </dgm:t>
    </dgm:pt>
    <dgm:pt modelId="{B9131E7B-5109-4197-8754-AE3713B84909}" type="pres">
      <dgm:prSet presAssocID="{AB1B7381-D28F-4045-82C5-DF0F725E7D49}" presName="root" presStyleCnt="0">
        <dgm:presLayoutVars>
          <dgm:dir/>
          <dgm:resizeHandles val="exact"/>
        </dgm:presLayoutVars>
      </dgm:prSet>
      <dgm:spPr/>
    </dgm:pt>
    <dgm:pt modelId="{7E116DEE-4CB6-4DB8-BBC3-15FBFC995979}" type="pres">
      <dgm:prSet presAssocID="{24E895A3-11A8-46E3-915C-DA1DC7E47448}" presName="compNode" presStyleCnt="0"/>
      <dgm:spPr/>
    </dgm:pt>
    <dgm:pt modelId="{6478A15B-0F2F-4BE5-B788-87108EF8F7FE}" type="pres">
      <dgm:prSet presAssocID="{24E895A3-11A8-46E3-915C-DA1DC7E47448}"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ocument"/>
        </a:ext>
      </dgm:extLst>
    </dgm:pt>
    <dgm:pt modelId="{D4520CE2-A14E-4ED6-ADBC-1E39E6C94565}" type="pres">
      <dgm:prSet presAssocID="{24E895A3-11A8-46E3-915C-DA1DC7E47448}" presName="spaceRect" presStyleCnt="0"/>
      <dgm:spPr/>
    </dgm:pt>
    <dgm:pt modelId="{F9BF0502-8F5B-49EC-A2A6-3E9F399934DE}" type="pres">
      <dgm:prSet presAssocID="{24E895A3-11A8-46E3-915C-DA1DC7E47448}" presName="textRect" presStyleLbl="revTx" presStyleIdx="0" presStyleCnt="5">
        <dgm:presLayoutVars>
          <dgm:chMax val="1"/>
          <dgm:chPref val="1"/>
        </dgm:presLayoutVars>
      </dgm:prSet>
      <dgm:spPr/>
    </dgm:pt>
    <dgm:pt modelId="{FF183C6A-4C1C-470A-A72E-433D883873DB}" type="pres">
      <dgm:prSet presAssocID="{1A9E0DC2-2093-42F4-AB18-C103033E80A2}" presName="sibTrans" presStyleCnt="0"/>
      <dgm:spPr/>
    </dgm:pt>
    <dgm:pt modelId="{4FE35A97-C1D5-460B-97D3-6817C581902C}" type="pres">
      <dgm:prSet presAssocID="{93AB2B84-4593-47AB-B9A6-0F3EA6F99B3A}" presName="compNode" presStyleCnt="0"/>
      <dgm:spPr/>
    </dgm:pt>
    <dgm:pt modelId="{75B86306-04F5-4746-9787-900F29B6B7A9}" type="pres">
      <dgm:prSet presAssocID="{93AB2B84-4593-47AB-B9A6-0F3EA6F99B3A}"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gnifying glass"/>
        </a:ext>
      </dgm:extLst>
    </dgm:pt>
    <dgm:pt modelId="{634F2B05-338D-4840-902A-6063EB442F4D}" type="pres">
      <dgm:prSet presAssocID="{93AB2B84-4593-47AB-B9A6-0F3EA6F99B3A}" presName="spaceRect" presStyleCnt="0"/>
      <dgm:spPr/>
    </dgm:pt>
    <dgm:pt modelId="{AA0D6A6A-C911-46F7-B27A-891A1FD5A6C0}" type="pres">
      <dgm:prSet presAssocID="{93AB2B84-4593-47AB-B9A6-0F3EA6F99B3A}" presName="textRect" presStyleLbl="revTx" presStyleIdx="1" presStyleCnt="5">
        <dgm:presLayoutVars>
          <dgm:chMax val="1"/>
          <dgm:chPref val="1"/>
        </dgm:presLayoutVars>
      </dgm:prSet>
      <dgm:spPr/>
    </dgm:pt>
    <dgm:pt modelId="{6E021929-80B9-42AD-A109-D5FFBFBD2DEA}" type="pres">
      <dgm:prSet presAssocID="{9AC0D115-B0A4-408C-9AB2-A1931861EC7F}" presName="sibTrans" presStyleCnt="0"/>
      <dgm:spPr/>
    </dgm:pt>
    <dgm:pt modelId="{8AA88568-C0AB-496B-AB0F-3B2CCFFC29AE}" type="pres">
      <dgm:prSet presAssocID="{F82D7FD1-DBF3-42D2-9334-043577AB3F40}" presName="compNode" presStyleCnt="0"/>
      <dgm:spPr/>
    </dgm:pt>
    <dgm:pt modelId="{22FE4466-115D-4539-8D75-F44B5B0AF712}" type="pres">
      <dgm:prSet presAssocID="{F82D7FD1-DBF3-42D2-9334-043577AB3F40}"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ad with Gears"/>
        </a:ext>
      </dgm:extLst>
    </dgm:pt>
    <dgm:pt modelId="{22E3EAFB-84BC-400E-8AFC-769B1E80B7C9}" type="pres">
      <dgm:prSet presAssocID="{F82D7FD1-DBF3-42D2-9334-043577AB3F40}" presName="spaceRect" presStyleCnt="0"/>
      <dgm:spPr/>
    </dgm:pt>
    <dgm:pt modelId="{9C248A0D-D46C-4AE9-B51A-6BB0CF3D5B50}" type="pres">
      <dgm:prSet presAssocID="{F82D7FD1-DBF3-42D2-9334-043577AB3F40}" presName="textRect" presStyleLbl="revTx" presStyleIdx="2" presStyleCnt="5">
        <dgm:presLayoutVars>
          <dgm:chMax val="1"/>
          <dgm:chPref val="1"/>
        </dgm:presLayoutVars>
      </dgm:prSet>
      <dgm:spPr/>
    </dgm:pt>
    <dgm:pt modelId="{2A3D5BA0-1AEE-482A-AEE9-DEDF5D990DA1}" type="pres">
      <dgm:prSet presAssocID="{F9BEB788-5539-41F2-8235-29D3E7C52D33}" presName="sibTrans" presStyleCnt="0"/>
      <dgm:spPr/>
    </dgm:pt>
    <dgm:pt modelId="{038820FD-5832-40B3-BD3D-00F609FF0F61}" type="pres">
      <dgm:prSet presAssocID="{657AD264-ECA6-490E-9D14-C629C944C38F}" presName="compNode" presStyleCnt="0"/>
      <dgm:spPr/>
    </dgm:pt>
    <dgm:pt modelId="{D0C4F659-7453-4F56-BB7F-3C8F4B587B63}" type="pres">
      <dgm:prSet presAssocID="{657AD264-ECA6-490E-9D14-C629C944C38F}"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onfused Person"/>
        </a:ext>
      </dgm:extLst>
    </dgm:pt>
    <dgm:pt modelId="{01210462-F38B-49AC-AC91-BA54A3438637}" type="pres">
      <dgm:prSet presAssocID="{657AD264-ECA6-490E-9D14-C629C944C38F}" presName="spaceRect" presStyleCnt="0"/>
      <dgm:spPr/>
    </dgm:pt>
    <dgm:pt modelId="{FCD00EA8-D139-4D2A-9E7F-C9C8CD37211E}" type="pres">
      <dgm:prSet presAssocID="{657AD264-ECA6-490E-9D14-C629C944C38F}" presName="textRect" presStyleLbl="revTx" presStyleIdx="3" presStyleCnt="5">
        <dgm:presLayoutVars>
          <dgm:chMax val="1"/>
          <dgm:chPref val="1"/>
        </dgm:presLayoutVars>
      </dgm:prSet>
      <dgm:spPr/>
    </dgm:pt>
    <dgm:pt modelId="{4BB69588-5929-41AD-A23D-5E458D0CB1C3}" type="pres">
      <dgm:prSet presAssocID="{D28C6FD1-F614-45D5-8FA7-5B70232C2A3C}" presName="sibTrans" presStyleCnt="0"/>
      <dgm:spPr/>
    </dgm:pt>
    <dgm:pt modelId="{BAACED3F-51C2-48A2-8F1C-B6CD67842089}" type="pres">
      <dgm:prSet presAssocID="{1CF73475-4152-41A2-834D-D546F46457B5}" presName="compNode" presStyleCnt="0"/>
      <dgm:spPr/>
    </dgm:pt>
    <dgm:pt modelId="{DD2485B1-5147-4455-8797-E0A7C4371814}" type="pres">
      <dgm:prSet presAssocID="{1CF73475-4152-41A2-834D-D546F46457B5}"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Books on Shelf"/>
        </a:ext>
      </dgm:extLst>
    </dgm:pt>
    <dgm:pt modelId="{BB7C7B17-390B-4C04-8B53-F816097F9DDF}" type="pres">
      <dgm:prSet presAssocID="{1CF73475-4152-41A2-834D-D546F46457B5}" presName="spaceRect" presStyleCnt="0"/>
      <dgm:spPr/>
    </dgm:pt>
    <dgm:pt modelId="{98CCF1DA-D32F-45D0-9E36-5C7208F55A03}" type="pres">
      <dgm:prSet presAssocID="{1CF73475-4152-41A2-834D-D546F46457B5}" presName="textRect" presStyleLbl="revTx" presStyleIdx="4" presStyleCnt="5">
        <dgm:presLayoutVars>
          <dgm:chMax val="1"/>
          <dgm:chPref val="1"/>
        </dgm:presLayoutVars>
      </dgm:prSet>
      <dgm:spPr/>
    </dgm:pt>
  </dgm:ptLst>
  <dgm:cxnLst>
    <dgm:cxn modelId="{32A53220-96F1-4B57-9176-9A2FDD0CC7DF}" srcId="{AB1B7381-D28F-4045-82C5-DF0F725E7D49}" destId="{1CF73475-4152-41A2-834D-D546F46457B5}" srcOrd="4" destOrd="0" parTransId="{D28295FD-1EA4-493B-9D4D-3D03ABD84200}" sibTransId="{D725959D-6178-4F0A-BF68-B016174382AF}"/>
    <dgm:cxn modelId="{D15EE82F-0619-418B-862C-634BD236AD58}" type="presOf" srcId="{657AD264-ECA6-490E-9D14-C629C944C38F}" destId="{FCD00EA8-D139-4D2A-9E7F-C9C8CD37211E}" srcOrd="0" destOrd="0" presId="urn:microsoft.com/office/officeart/2018/2/layout/IconLabelList"/>
    <dgm:cxn modelId="{71470D5F-96A8-48BE-A3C4-720BC6C13837}" srcId="{AB1B7381-D28F-4045-82C5-DF0F725E7D49}" destId="{657AD264-ECA6-490E-9D14-C629C944C38F}" srcOrd="3" destOrd="0" parTransId="{5F016DDB-332E-44F9-AB24-B8DF599CD22F}" sibTransId="{D28C6FD1-F614-45D5-8FA7-5B70232C2A3C}"/>
    <dgm:cxn modelId="{CE0AE36A-FCE2-46CB-AA7C-4B8A17AF0BA4}" type="presOf" srcId="{F82D7FD1-DBF3-42D2-9334-043577AB3F40}" destId="{9C248A0D-D46C-4AE9-B51A-6BB0CF3D5B50}" srcOrd="0" destOrd="0" presId="urn:microsoft.com/office/officeart/2018/2/layout/IconLabelList"/>
    <dgm:cxn modelId="{15391E50-1F63-4862-A6FA-4A81B6C778E6}" type="presOf" srcId="{93AB2B84-4593-47AB-B9A6-0F3EA6F99B3A}" destId="{AA0D6A6A-C911-46F7-B27A-891A1FD5A6C0}" srcOrd="0" destOrd="0" presId="urn:microsoft.com/office/officeart/2018/2/layout/IconLabelList"/>
    <dgm:cxn modelId="{500F778A-4F9C-4DD0-8BD3-1E30414293CA}" srcId="{AB1B7381-D28F-4045-82C5-DF0F725E7D49}" destId="{93AB2B84-4593-47AB-B9A6-0F3EA6F99B3A}" srcOrd="1" destOrd="0" parTransId="{F5589FFF-0383-40B4-B017-DD2FCC472465}" sibTransId="{9AC0D115-B0A4-408C-9AB2-A1931861EC7F}"/>
    <dgm:cxn modelId="{C451DA92-6C40-4F9D-9096-3CE2DD34988C}" type="presOf" srcId="{AB1B7381-D28F-4045-82C5-DF0F725E7D49}" destId="{B9131E7B-5109-4197-8754-AE3713B84909}" srcOrd="0" destOrd="0" presId="urn:microsoft.com/office/officeart/2018/2/layout/IconLabelList"/>
    <dgm:cxn modelId="{9AEDBCB5-2D71-4AD6-B5E4-2C93E7867DA2}" srcId="{AB1B7381-D28F-4045-82C5-DF0F725E7D49}" destId="{F82D7FD1-DBF3-42D2-9334-043577AB3F40}" srcOrd="2" destOrd="0" parTransId="{1E4421E0-0C79-4709-8E78-BB90B98934FE}" sibTransId="{F9BEB788-5539-41F2-8235-29D3E7C52D33}"/>
    <dgm:cxn modelId="{888D90CA-9572-4D34-BB49-044CB34EA9EE}" type="presOf" srcId="{24E895A3-11A8-46E3-915C-DA1DC7E47448}" destId="{F9BF0502-8F5B-49EC-A2A6-3E9F399934DE}" srcOrd="0" destOrd="0" presId="urn:microsoft.com/office/officeart/2018/2/layout/IconLabelList"/>
    <dgm:cxn modelId="{83CD12E8-51F7-4195-862C-1B9D21248ADB}" srcId="{AB1B7381-D28F-4045-82C5-DF0F725E7D49}" destId="{24E895A3-11A8-46E3-915C-DA1DC7E47448}" srcOrd="0" destOrd="0" parTransId="{41273D64-988B-4366-BE46-4FCD385707FB}" sibTransId="{1A9E0DC2-2093-42F4-AB18-C103033E80A2}"/>
    <dgm:cxn modelId="{61B057F2-99B8-41A0-9C37-BA8EE378E07C}" type="presOf" srcId="{1CF73475-4152-41A2-834D-D546F46457B5}" destId="{98CCF1DA-D32F-45D0-9E36-5C7208F55A03}" srcOrd="0" destOrd="0" presId="urn:microsoft.com/office/officeart/2018/2/layout/IconLabelList"/>
    <dgm:cxn modelId="{B5630CDD-E692-403C-9219-766A269FAF0C}" type="presParOf" srcId="{B9131E7B-5109-4197-8754-AE3713B84909}" destId="{7E116DEE-4CB6-4DB8-BBC3-15FBFC995979}" srcOrd="0" destOrd="0" presId="urn:microsoft.com/office/officeart/2018/2/layout/IconLabelList"/>
    <dgm:cxn modelId="{61B1AE93-E25D-4183-B9A5-53A52624E134}" type="presParOf" srcId="{7E116DEE-4CB6-4DB8-BBC3-15FBFC995979}" destId="{6478A15B-0F2F-4BE5-B788-87108EF8F7FE}" srcOrd="0" destOrd="0" presId="urn:microsoft.com/office/officeart/2018/2/layout/IconLabelList"/>
    <dgm:cxn modelId="{F386BF58-74AF-4D31-B2FA-0A4E5D1A5968}" type="presParOf" srcId="{7E116DEE-4CB6-4DB8-BBC3-15FBFC995979}" destId="{D4520CE2-A14E-4ED6-ADBC-1E39E6C94565}" srcOrd="1" destOrd="0" presId="urn:microsoft.com/office/officeart/2018/2/layout/IconLabelList"/>
    <dgm:cxn modelId="{6244528C-8D2D-4EAA-8B2E-AC9E90FF808A}" type="presParOf" srcId="{7E116DEE-4CB6-4DB8-BBC3-15FBFC995979}" destId="{F9BF0502-8F5B-49EC-A2A6-3E9F399934DE}" srcOrd="2" destOrd="0" presId="urn:microsoft.com/office/officeart/2018/2/layout/IconLabelList"/>
    <dgm:cxn modelId="{CC9AE6A7-9535-4913-A0A7-8A6264441136}" type="presParOf" srcId="{B9131E7B-5109-4197-8754-AE3713B84909}" destId="{FF183C6A-4C1C-470A-A72E-433D883873DB}" srcOrd="1" destOrd="0" presId="urn:microsoft.com/office/officeart/2018/2/layout/IconLabelList"/>
    <dgm:cxn modelId="{230FDB30-0E3B-495A-B0B0-1AF1C09D236E}" type="presParOf" srcId="{B9131E7B-5109-4197-8754-AE3713B84909}" destId="{4FE35A97-C1D5-460B-97D3-6817C581902C}" srcOrd="2" destOrd="0" presId="urn:microsoft.com/office/officeart/2018/2/layout/IconLabelList"/>
    <dgm:cxn modelId="{E7117B9E-6950-4715-B556-0F67E6F1D9FD}" type="presParOf" srcId="{4FE35A97-C1D5-460B-97D3-6817C581902C}" destId="{75B86306-04F5-4746-9787-900F29B6B7A9}" srcOrd="0" destOrd="0" presId="urn:microsoft.com/office/officeart/2018/2/layout/IconLabelList"/>
    <dgm:cxn modelId="{4BF37106-AAC7-43D9-BD8A-EC563272AEBC}" type="presParOf" srcId="{4FE35A97-C1D5-460B-97D3-6817C581902C}" destId="{634F2B05-338D-4840-902A-6063EB442F4D}" srcOrd="1" destOrd="0" presId="urn:microsoft.com/office/officeart/2018/2/layout/IconLabelList"/>
    <dgm:cxn modelId="{77A09939-D924-43CE-BE9B-5F908D7FBB16}" type="presParOf" srcId="{4FE35A97-C1D5-460B-97D3-6817C581902C}" destId="{AA0D6A6A-C911-46F7-B27A-891A1FD5A6C0}" srcOrd="2" destOrd="0" presId="urn:microsoft.com/office/officeart/2018/2/layout/IconLabelList"/>
    <dgm:cxn modelId="{B0E955E2-11E6-4D58-AEFB-E918FF57ED76}" type="presParOf" srcId="{B9131E7B-5109-4197-8754-AE3713B84909}" destId="{6E021929-80B9-42AD-A109-D5FFBFBD2DEA}" srcOrd="3" destOrd="0" presId="urn:microsoft.com/office/officeart/2018/2/layout/IconLabelList"/>
    <dgm:cxn modelId="{29563AF6-829F-4DBA-95FF-90BBE5ED044E}" type="presParOf" srcId="{B9131E7B-5109-4197-8754-AE3713B84909}" destId="{8AA88568-C0AB-496B-AB0F-3B2CCFFC29AE}" srcOrd="4" destOrd="0" presId="urn:microsoft.com/office/officeart/2018/2/layout/IconLabelList"/>
    <dgm:cxn modelId="{C5C09E93-E4AF-4217-A5CD-9730C2999DC1}" type="presParOf" srcId="{8AA88568-C0AB-496B-AB0F-3B2CCFFC29AE}" destId="{22FE4466-115D-4539-8D75-F44B5B0AF712}" srcOrd="0" destOrd="0" presId="urn:microsoft.com/office/officeart/2018/2/layout/IconLabelList"/>
    <dgm:cxn modelId="{4C693F8D-1D7B-4AD8-8A55-B90B59E78905}" type="presParOf" srcId="{8AA88568-C0AB-496B-AB0F-3B2CCFFC29AE}" destId="{22E3EAFB-84BC-400E-8AFC-769B1E80B7C9}" srcOrd="1" destOrd="0" presId="urn:microsoft.com/office/officeart/2018/2/layout/IconLabelList"/>
    <dgm:cxn modelId="{D446E6DF-28ED-44B7-A4B9-28433A3D3A60}" type="presParOf" srcId="{8AA88568-C0AB-496B-AB0F-3B2CCFFC29AE}" destId="{9C248A0D-D46C-4AE9-B51A-6BB0CF3D5B50}" srcOrd="2" destOrd="0" presId="urn:microsoft.com/office/officeart/2018/2/layout/IconLabelList"/>
    <dgm:cxn modelId="{3B90A3AA-7FBF-4D65-90FD-87CBC52A02A4}" type="presParOf" srcId="{B9131E7B-5109-4197-8754-AE3713B84909}" destId="{2A3D5BA0-1AEE-482A-AEE9-DEDF5D990DA1}" srcOrd="5" destOrd="0" presId="urn:microsoft.com/office/officeart/2018/2/layout/IconLabelList"/>
    <dgm:cxn modelId="{10F36A74-26C7-496A-88E8-DC4E4C1514FC}" type="presParOf" srcId="{B9131E7B-5109-4197-8754-AE3713B84909}" destId="{038820FD-5832-40B3-BD3D-00F609FF0F61}" srcOrd="6" destOrd="0" presId="urn:microsoft.com/office/officeart/2018/2/layout/IconLabelList"/>
    <dgm:cxn modelId="{73C59DA9-A1FC-4B2C-872A-F5E68E139932}" type="presParOf" srcId="{038820FD-5832-40B3-BD3D-00F609FF0F61}" destId="{D0C4F659-7453-4F56-BB7F-3C8F4B587B63}" srcOrd="0" destOrd="0" presId="urn:microsoft.com/office/officeart/2018/2/layout/IconLabelList"/>
    <dgm:cxn modelId="{A5F9CEFB-FA90-4A6F-9624-195A4CB0E300}" type="presParOf" srcId="{038820FD-5832-40B3-BD3D-00F609FF0F61}" destId="{01210462-F38B-49AC-AC91-BA54A3438637}" srcOrd="1" destOrd="0" presId="urn:microsoft.com/office/officeart/2018/2/layout/IconLabelList"/>
    <dgm:cxn modelId="{43498E8B-0BE2-4A17-8D1B-70DB68211CB4}" type="presParOf" srcId="{038820FD-5832-40B3-BD3D-00F609FF0F61}" destId="{FCD00EA8-D139-4D2A-9E7F-C9C8CD37211E}" srcOrd="2" destOrd="0" presId="urn:microsoft.com/office/officeart/2018/2/layout/IconLabelList"/>
    <dgm:cxn modelId="{979E9EB3-1F5F-4716-9B7F-AEB70F3ED5F5}" type="presParOf" srcId="{B9131E7B-5109-4197-8754-AE3713B84909}" destId="{4BB69588-5929-41AD-A23D-5E458D0CB1C3}" srcOrd="7" destOrd="0" presId="urn:microsoft.com/office/officeart/2018/2/layout/IconLabelList"/>
    <dgm:cxn modelId="{F6003C9A-B577-4CA9-AC7F-C55858491E35}" type="presParOf" srcId="{B9131E7B-5109-4197-8754-AE3713B84909}" destId="{BAACED3F-51C2-48A2-8F1C-B6CD67842089}" srcOrd="8" destOrd="0" presId="urn:microsoft.com/office/officeart/2018/2/layout/IconLabelList"/>
    <dgm:cxn modelId="{02AD9F8C-BF7D-4382-A4B2-FB575BD831A0}" type="presParOf" srcId="{BAACED3F-51C2-48A2-8F1C-B6CD67842089}" destId="{DD2485B1-5147-4455-8797-E0A7C4371814}" srcOrd="0" destOrd="0" presId="urn:microsoft.com/office/officeart/2018/2/layout/IconLabelList"/>
    <dgm:cxn modelId="{194E97C4-79A6-497B-8D0C-D16030950C5D}" type="presParOf" srcId="{BAACED3F-51C2-48A2-8F1C-B6CD67842089}" destId="{BB7C7B17-390B-4C04-8B53-F816097F9DDF}" srcOrd="1" destOrd="0" presId="urn:microsoft.com/office/officeart/2018/2/layout/IconLabelList"/>
    <dgm:cxn modelId="{AD7F78D4-A446-44F2-AE2E-1ED7B9743243}" type="presParOf" srcId="{BAACED3F-51C2-48A2-8F1C-B6CD67842089}" destId="{98CCF1DA-D32F-45D0-9E36-5C7208F55A03}"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2A2B5F-BEB8-4A33-AD49-915D8473BF9F}">
      <dsp:nvSpPr>
        <dsp:cNvPr id="0" name=""/>
        <dsp:cNvSpPr/>
      </dsp:nvSpPr>
      <dsp:spPr>
        <a:xfrm>
          <a:off x="6486" y="1153021"/>
          <a:ext cx="854929" cy="85492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D36DDC8-D517-4270-994E-F0A56C1A7230}">
      <dsp:nvSpPr>
        <dsp:cNvPr id="0" name=""/>
        <dsp:cNvSpPr/>
      </dsp:nvSpPr>
      <dsp:spPr>
        <a:xfrm>
          <a:off x="6486" y="2089081"/>
          <a:ext cx="2442656" cy="400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90000"/>
            </a:lnSpc>
            <a:spcBef>
              <a:spcPct val="0"/>
            </a:spcBef>
            <a:spcAft>
              <a:spcPct val="35000"/>
            </a:spcAft>
            <a:buNone/>
            <a:defRPr b="1"/>
          </a:pPr>
          <a:r>
            <a:rPr lang="en-US" sz="1400" kern="1200"/>
            <a:t>Is made up of 2 components:</a:t>
          </a:r>
        </a:p>
      </dsp:txBody>
      <dsp:txXfrm>
        <a:off x="6486" y="2089081"/>
        <a:ext cx="2442656" cy="400748"/>
      </dsp:txXfrm>
    </dsp:sp>
    <dsp:sp modelId="{00081010-55EF-4F5F-89C7-3CBB39BE432D}">
      <dsp:nvSpPr>
        <dsp:cNvPr id="0" name=""/>
        <dsp:cNvSpPr/>
      </dsp:nvSpPr>
      <dsp:spPr>
        <a:xfrm>
          <a:off x="6486" y="2527565"/>
          <a:ext cx="2442656" cy="512218"/>
        </a:xfrm>
        <a:prstGeom prst="rect">
          <a:avLst/>
        </a:prstGeom>
        <a:noFill/>
        <a:ln>
          <a:noFill/>
        </a:ln>
        <a:effectLst/>
      </dsp:spPr>
      <dsp:style>
        <a:lnRef idx="0">
          <a:scrgbClr r="0" g="0" b="0"/>
        </a:lnRef>
        <a:fillRef idx="0">
          <a:scrgbClr r="0" g="0" b="0"/>
        </a:fillRef>
        <a:effectRef idx="0">
          <a:scrgbClr r="0" g="0" b="0"/>
        </a:effectRef>
        <a:fontRef idx="minor"/>
      </dsp:style>
    </dsp:sp>
    <dsp:sp modelId="{6B40AD8C-5D46-499B-B8B1-E903A65FFAA4}">
      <dsp:nvSpPr>
        <dsp:cNvPr id="0" name=""/>
        <dsp:cNvSpPr/>
      </dsp:nvSpPr>
      <dsp:spPr>
        <a:xfrm>
          <a:off x="2876607" y="1153021"/>
          <a:ext cx="854929" cy="85492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E6F770D-9AD3-4584-96D1-3E0C5959C260}">
      <dsp:nvSpPr>
        <dsp:cNvPr id="0" name=""/>
        <dsp:cNvSpPr/>
      </dsp:nvSpPr>
      <dsp:spPr>
        <a:xfrm>
          <a:off x="2876607" y="2089081"/>
          <a:ext cx="2442656" cy="400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90000"/>
            </a:lnSpc>
            <a:spcBef>
              <a:spcPct val="0"/>
            </a:spcBef>
            <a:spcAft>
              <a:spcPct val="35000"/>
            </a:spcAft>
            <a:buNone/>
            <a:defRPr b="1"/>
          </a:pPr>
          <a:r>
            <a:rPr lang="en-US" sz="1400" kern="1200"/>
            <a:t>The </a:t>
          </a:r>
          <a:r>
            <a:rPr lang="en-US" sz="1400" b="1" kern="1200"/>
            <a:t>digital asset</a:t>
          </a:r>
          <a:r>
            <a:rPr lang="en-US" sz="1400" kern="1200"/>
            <a:t> or bitstream:</a:t>
          </a:r>
        </a:p>
      </dsp:txBody>
      <dsp:txXfrm>
        <a:off x="2876607" y="2089081"/>
        <a:ext cx="2442656" cy="400748"/>
      </dsp:txXfrm>
    </dsp:sp>
    <dsp:sp modelId="{606B7CB3-0AC5-491D-9965-B1729A7B0218}">
      <dsp:nvSpPr>
        <dsp:cNvPr id="0" name=""/>
        <dsp:cNvSpPr/>
      </dsp:nvSpPr>
      <dsp:spPr>
        <a:xfrm>
          <a:off x="2876607" y="2527565"/>
          <a:ext cx="2442656" cy="5122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488950">
            <a:lnSpc>
              <a:spcPct val="90000"/>
            </a:lnSpc>
            <a:spcBef>
              <a:spcPct val="0"/>
            </a:spcBef>
            <a:spcAft>
              <a:spcPct val="35000"/>
            </a:spcAft>
            <a:buNone/>
          </a:pPr>
          <a:r>
            <a:rPr lang="en-US" sz="1100" kern="1200"/>
            <a:t>image, sound, book, audio, data set, etc.</a:t>
          </a:r>
        </a:p>
      </dsp:txBody>
      <dsp:txXfrm>
        <a:off x="2876607" y="2527565"/>
        <a:ext cx="2442656" cy="512218"/>
      </dsp:txXfrm>
    </dsp:sp>
    <dsp:sp modelId="{EA9CB1CF-C139-4390-9D64-5CAD9CB17B63}">
      <dsp:nvSpPr>
        <dsp:cNvPr id="0" name=""/>
        <dsp:cNvSpPr/>
      </dsp:nvSpPr>
      <dsp:spPr>
        <a:xfrm>
          <a:off x="5746728" y="1153021"/>
          <a:ext cx="854929" cy="85492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35CA964-34B8-4105-8A34-3E25C30FC600}">
      <dsp:nvSpPr>
        <dsp:cNvPr id="0" name=""/>
        <dsp:cNvSpPr/>
      </dsp:nvSpPr>
      <dsp:spPr>
        <a:xfrm>
          <a:off x="5746728" y="2089081"/>
          <a:ext cx="2442656" cy="400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90000"/>
            </a:lnSpc>
            <a:spcBef>
              <a:spcPct val="0"/>
            </a:spcBef>
            <a:spcAft>
              <a:spcPct val="35000"/>
            </a:spcAft>
            <a:buNone/>
            <a:defRPr b="1"/>
          </a:pPr>
          <a:r>
            <a:rPr lang="en-US" sz="1400" b="1" kern="1200"/>
            <a:t>It’s affiliated metadata (“data about data”)</a:t>
          </a:r>
          <a:endParaRPr lang="en-US" sz="1400" kern="1200"/>
        </a:p>
      </dsp:txBody>
      <dsp:txXfrm>
        <a:off x="5746728" y="2089081"/>
        <a:ext cx="2442656" cy="400748"/>
      </dsp:txXfrm>
    </dsp:sp>
    <dsp:sp modelId="{83982A9E-B39F-4494-A024-39AA608B0373}">
      <dsp:nvSpPr>
        <dsp:cNvPr id="0" name=""/>
        <dsp:cNvSpPr/>
      </dsp:nvSpPr>
      <dsp:spPr>
        <a:xfrm>
          <a:off x="5746728" y="2527565"/>
          <a:ext cx="2442656" cy="512218"/>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60FFD6-F54C-4114-9CDE-90C0A93F3A3E}">
      <dsp:nvSpPr>
        <dsp:cNvPr id="0" name=""/>
        <dsp:cNvSpPr/>
      </dsp:nvSpPr>
      <dsp:spPr>
        <a:xfrm>
          <a:off x="518185" y="350543"/>
          <a:ext cx="1475437" cy="1475437"/>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66628D7-D2F3-469C-A5D1-C3F40B811BC1}">
      <dsp:nvSpPr>
        <dsp:cNvPr id="0" name=""/>
        <dsp:cNvSpPr/>
      </dsp:nvSpPr>
      <dsp:spPr>
        <a:xfrm>
          <a:off x="832623" y="664980"/>
          <a:ext cx="846562" cy="84656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C87A237-334E-44D4-B110-27EB30673DEF}">
      <dsp:nvSpPr>
        <dsp:cNvPr id="0" name=""/>
        <dsp:cNvSpPr/>
      </dsp:nvSpPr>
      <dsp:spPr>
        <a:xfrm>
          <a:off x="46529" y="2285543"/>
          <a:ext cx="2418750" cy="1556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defRPr cap="all"/>
          </a:pPr>
          <a:r>
            <a:rPr lang="en-US" sz="1100" kern="1200"/>
            <a:t>is the ability of a system or a product to work with other systems or products without special effort on the part of the user. </a:t>
          </a:r>
        </a:p>
      </dsp:txBody>
      <dsp:txXfrm>
        <a:off x="46529" y="2285543"/>
        <a:ext cx="2418750" cy="1556718"/>
      </dsp:txXfrm>
    </dsp:sp>
    <dsp:sp modelId="{C5EDDE77-07FE-45E8-9AEE-50052ADA71EC}">
      <dsp:nvSpPr>
        <dsp:cNvPr id="0" name=""/>
        <dsp:cNvSpPr/>
      </dsp:nvSpPr>
      <dsp:spPr>
        <a:xfrm>
          <a:off x="3360216" y="350543"/>
          <a:ext cx="1475437" cy="1475437"/>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6F9ADED-279E-4643-AC38-FD2DB396A06E}">
      <dsp:nvSpPr>
        <dsp:cNvPr id="0" name=""/>
        <dsp:cNvSpPr/>
      </dsp:nvSpPr>
      <dsp:spPr>
        <a:xfrm>
          <a:off x="3674654" y="664980"/>
          <a:ext cx="846562" cy="84656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5E0B2E-5DB2-4921-9047-B85828C8A81E}">
      <dsp:nvSpPr>
        <dsp:cNvPr id="0" name=""/>
        <dsp:cNvSpPr/>
      </dsp:nvSpPr>
      <dsp:spPr>
        <a:xfrm>
          <a:off x="2888560" y="2285543"/>
          <a:ext cx="2418750" cy="1556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defRPr cap="all"/>
          </a:pPr>
          <a:r>
            <a:rPr lang="en-US" sz="1100" kern="1200"/>
            <a:t>to be interoperable, one should actively be engaged in the ongoing process of ensuring that the systems, procedures and culture of an organization are managed in such a way as to maximize opportunities for exchange and re-use of information, whether internally or externally. (Paul Miller)</a:t>
          </a:r>
        </a:p>
      </dsp:txBody>
      <dsp:txXfrm>
        <a:off x="2888560" y="2285543"/>
        <a:ext cx="2418750" cy="1556718"/>
      </dsp:txXfrm>
    </dsp:sp>
    <dsp:sp modelId="{269266AF-479D-4AB0-9886-93EE24D16058}">
      <dsp:nvSpPr>
        <dsp:cNvPr id="0" name=""/>
        <dsp:cNvSpPr/>
      </dsp:nvSpPr>
      <dsp:spPr>
        <a:xfrm>
          <a:off x="6202248" y="350543"/>
          <a:ext cx="1475437" cy="1475437"/>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23C3261-3793-4DFA-BD67-98E92104D8B4}">
      <dsp:nvSpPr>
        <dsp:cNvPr id="0" name=""/>
        <dsp:cNvSpPr/>
      </dsp:nvSpPr>
      <dsp:spPr>
        <a:xfrm>
          <a:off x="6516685" y="664980"/>
          <a:ext cx="846562" cy="84656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8F5AAC0-9829-4353-A773-95FDB27386AE}">
      <dsp:nvSpPr>
        <dsp:cNvPr id="0" name=""/>
        <dsp:cNvSpPr/>
      </dsp:nvSpPr>
      <dsp:spPr>
        <a:xfrm>
          <a:off x="5730591" y="2285543"/>
          <a:ext cx="2418750" cy="1556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defRPr cap="all"/>
          </a:pPr>
          <a:r>
            <a:rPr lang="en-US" sz="1100" kern="1200"/>
            <a:t>Metadata standards allow for interoperability</a:t>
          </a:r>
        </a:p>
      </dsp:txBody>
      <dsp:txXfrm>
        <a:off x="5730591" y="2285543"/>
        <a:ext cx="2418750" cy="155671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4B56ED-3740-4C05-9908-CCF01664552A}">
      <dsp:nvSpPr>
        <dsp:cNvPr id="0" name=""/>
        <dsp:cNvSpPr/>
      </dsp:nvSpPr>
      <dsp:spPr>
        <a:xfrm>
          <a:off x="0" y="1901"/>
          <a:ext cx="4726201" cy="810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23C9CDC-4791-4EDA-9D46-2DF5B6251B81}">
      <dsp:nvSpPr>
        <dsp:cNvPr id="0" name=""/>
        <dsp:cNvSpPr/>
      </dsp:nvSpPr>
      <dsp:spPr>
        <a:xfrm>
          <a:off x="245129" y="184229"/>
          <a:ext cx="445690" cy="44569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A65C613-B125-410A-89FF-95D8D2600F08}">
      <dsp:nvSpPr>
        <dsp:cNvPr id="0" name=""/>
        <dsp:cNvSpPr/>
      </dsp:nvSpPr>
      <dsp:spPr>
        <a:xfrm>
          <a:off x="935949" y="1901"/>
          <a:ext cx="3790251" cy="810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762" tIns="85762" rIns="85762" bIns="85762" numCol="1" spcCol="1270" anchor="ctr" anchorCtr="0">
          <a:noAutofit/>
        </a:bodyPr>
        <a:lstStyle/>
        <a:p>
          <a:pPr marL="0" lvl="0" indent="0" algn="l" defTabSz="755650">
            <a:lnSpc>
              <a:spcPct val="90000"/>
            </a:lnSpc>
            <a:spcBef>
              <a:spcPct val="0"/>
            </a:spcBef>
            <a:spcAft>
              <a:spcPct val="35000"/>
            </a:spcAft>
            <a:buNone/>
          </a:pPr>
          <a:r>
            <a:rPr lang="en-US" sz="1700" kern="1200"/>
            <a:t>Integrated Library System (ILS) </a:t>
          </a:r>
        </a:p>
      </dsp:txBody>
      <dsp:txXfrm>
        <a:off x="935949" y="1901"/>
        <a:ext cx="3790251" cy="810345"/>
      </dsp:txXfrm>
    </dsp:sp>
    <dsp:sp modelId="{AA99F681-6067-4B13-BF86-29DF87539213}">
      <dsp:nvSpPr>
        <dsp:cNvPr id="0" name=""/>
        <dsp:cNvSpPr/>
      </dsp:nvSpPr>
      <dsp:spPr>
        <a:xfrm>
          <a:off x="0" y="1014833"/>
          <a:ext cx="4726201" cy="810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CD1C17D-452C-4BB8-89E9-0339C21FF21F}">
      <dsp:nvSpPr>
        <dsp:cNvPr id="0" name=""/>
        <dsp:cNvSpPr/>
      </dsp:nvSpPr>
      <dsp:spPr>
        <a:xfrm>
          <a:off x="245129" y="1197161"/>
          <a:ext cx="445690" cy="44569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115B4BD-7EFB-4E3B-ABCD-FD279EA0D252}">
      <dsp:nvSpPr>
        <dsp:cNvPr id="0" name=""/>
        <dsp:cNvSpPr/>
      </dsp:nvSpPr>
      <dsp:spPr>
        <a:xfrm>
          <a:off x="935949" y="1014833"/>
          <a:ext cx="2126790" cy="810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762" tIns="85762" rIns="85762" bIns="85762" numCol="1" spcCol="1270" anchor="ctr" anchorCtr="0">
          <a:noAutofit/>
        </a:bodyPr>
        <a:lstStyle/>
        <a:p>
          <a:pPr marL="0" lvl="0" indent="0" algn="l" defTabSz="755650">
            <a:lnSpc>
              <a:spcPct val="90000"/>
            </a:lnSpc>
            <a:spcBef>
              <a:spcPct val="0"/>
            </a:spcBef>
            <a:spcAft>
              <a:spcPct val="35000"/>
            </a:spcAft>
            <a:buNone/>
          </a:pPr>
          <a:r>
            <a:rPr lang="en-US" sz="1700" kern="1200"/>
            <a:t>Institutional Repository</a:t>
          </a:r>
        </a:p>
      </dsp:txBody>
      <dsp:txXfrm>
        <a:off x="935949" y="1014833"/>
        <a:ext cx="2126790" cy="810345"/>
      </dsp:txXfrm>
    </dsp:sp>
    <dsp:sp modelId="{D5F4EC81-2991-4D73-B54D-1B36AA511426}">
      <dsp:nvSpPr>
        <dsp:cNvPr id="0" name=""/>
        <dsp:cNvSpPr/>
      </dsp:nvSpPr>
      <dsp:spPr>
        <a:xfrm>
          <a:off x="3062739" y="1014833"/>
          <a:ext cx="1663461" cy="810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762" tIns="85762" rIns="85762" bIns="85762" numCol="1" spcCol="1270" anchor="ctr" anchorCtr="0">
          <a:noAutofit/>
        </a:bodyPr>
        <a:lstStyle/>
        <a:p>
          <a:pPr marL="0" lvl="0" indent="0" algn="l" defTabSz="488950">
            <a:lnSpc>
              <a:spcPct val="90000"/>
            </a:lnSpc>
            <a:spcBef>
              <a:spcPct val="0"/>
            </a:spcBef>
            <a:spcAft>
              <a:spcPct val="35000"/>
            </a:spcAft>
            <a:buNone/>
          </a:pPr>
          <a:r>
            <a:rPr lang="en-US" sz="1100" kern="1200"/>
            <a:t>Dspace, Fedora, EPrints</a:t>
          </a:r>
        </a:p>
      </dsp:txBody>
      <dsp:txXfrm>
        <a:off x="3062739" y="1014833"/>
        <a:ext cx="1663461" cy="810345"/>
      </dsp:txXfrm>
    </dsp:sp>
    <dsp:sp modelId="{543E9553-C310-49DA-A37B-3E0E1BE41C1E}">
      <dsp:nvSpPr>
        <dsp:cNvPr id="0" name=""/>
        <dsp:cNvSpPr/>
      </dsp:nvSpPr>
      <dsp:spPr>
        <a:xfrm>
          <a:off x="0" y="2027765"/>
          <a:ext cx="4726201" cy="810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B5D28A3-4609-49FE-91AC-5D18EFBF579C}">
      <dsp:nvSpPr>
        <dsp:cNvPr id="0" name=""/>
        <dsp:cNvSpPr/>
      </dsp:nvSpPr>
      <dsp:spPr>
        <a:xfrm>
          <a:off x="245129" y="2210093"/>
          <a:ext cx="445690" cy="44569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B2A248B-FE31-4997-B9D0-E25D9689C527}">
      <dsp:nvSpPr>
        <dsp:cNvPr id="0" name=""/>
        <dsp:cNvSpPr/>
      </dsp:nvSpPr>
      <dsp:spPr>
        <a:xfrm>
          <a:off x="935949" y="2027765"/>
          <a:ext cx="3790251" cy="810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762" tIns="85762" rIns="85762" bIns="85762" numCol="1" spcCol="1270" anchor="ctr" anchorCtr="0">
          <a:noAutofit/>
        </a:bodyPr>
        <a:lstStyle/>
        <a:p>
          <a:pPr marL="0" lvl="0" indent="0" algn="l" defTabSz="755650">
            <a:lnSpc>
              <a:spcPct val="90000"/>
            </a:lnSpc>
            <a:spcBef>
              <a:spcPct val="0"/>
            </a:spcBef>
            <a:spcAft>
              <a:spcPct val="35000"/>
            </a:spcAft>
            <a:buNone/>
          </a:pPr>
          <a:r>
            <a:rPr lang="en-US" sz="1700" kern="1200"/>
            <a:t>Various journal vendors (JSTOR, EBSCOetc.)</a:t>
          </a:r>
        </a:p>
      </dsp:txBody>
      <dsp:txXfrm>
        <a:off x="935949" y="2027765"/>
        <a:ext cx="3790251" cy="810345"/>
      </dsp:txXfrm>
    </dsp:sp>
    <dsp:sp modelId="{49882BBF-2FCF-473E-8272-05A85C4AAC31}">
      <dsp:nvSpPr>
        <dsp:cNvPr id="0" name=""/>
        <dsp:cNvSpPr/>
      </dsp:nvSpPr>
      <dsp:spPr>
        <a:xfrm>
          <a:off x="0" y="3040697"/>
          <a:ext cx="4726201" cy="810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3AEE254-41C8-46FD-B4F2-7224EB3AD2E0}">
      <dsp:nvSpPr>
        <dsp:cNvPr id="0" name=""/>
        <dsp:cNvSpPr/>
      </dsp:nvSpPr>
      <dsp:spPr>
        <a:xfrm>
          <a:off x="245129" y="3223025"/>
          <a:ext cx="445690" cy="44569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0228D83-AAF0-4487-B322-1E3545AA6278}">
      <dsp:nvSpPr>
        <dsp:cNvPr id="0" name=""/>
        <dsp:cNvSpPr/>
      </dsp:nvSpPr>
      <dsp:spPr>
        <a:xfrm>
          <a:off x="935949" y="3040697"/>
          <a:ext cx="2126790" cy="810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762" tIns="85762" rIns="85762" bIns="85762" numCol="1" spcCol="1270" anchor="ctr" anchorCtr="0">
          <a:noAutofit/>
        </a:bodyPr>
        <a:lstStyle/>
        <a:p>
          <a:pPr marL="0" lvl="0" indent="0" algn="l" defTabSz="755650">
            <a:lnSpc>
              <a:spcPct val="90000"/>
            </a:lnSpc>
            <a:spcBef>
              <a:spcPct val="0"/>
            </a:spcBef>
            <a:spcAft>
              <a:spcPct val="35000"/>
            </a:spcAft>
            <a:buNone/>
          </a:pPr>
          <a:r>
            <a:rPr lang="en-US" sz="1700" kern="1200"/>
            <a:t>Digital Asset Management Systems</a:t>
          </a:r>
        </a:p>
      </dsp:txBody>
      <dsp:txXfrm>
        <a:off x="935949" y="3040697"/>
        <a:ext cx="2126790" cy="810345"/>
      </dsp:txXfrm>
    </dsp:sp>
    <dsp:sp modelId="{7E4863F0-43F8-42E7-9297-33AC2F21DAEB}">
      <dsp:nvSpPr>
        <dsp:cNvPr id="0" name=""/>
        <dsp:cNvSpPr/>
      </dsp:nvSpPr>
      <dsp:spPr>
        <a:xfrm>
          <a:off x="3062739" y="3040697"/>
          <a:ext cx="1663461" cy="810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762" tIns="85762" rIns="85762" bIns="85762" numCol="1" spcCol="1270" anchor="ctr" anchorCtr="0">
          <a:noAutofit/>
        </a:bodyPr>
        <a:lstStyle/>
        <a:p>
          <a:pPr marL="0" lvl="0" indent="0" algn="l" defTabSz="488950">
            <a:lnSpc>
              <a:spcPct val="90000"/>
            </a:lnSpc>
            <a:spcBef>
              <a:spcPct val="0"/>
            </a:spcBef>
            <a:spcAft>
              <a:spcPct val="35000"/>
            </a:spcAft>
            <a:buNone/>
          </a:pPr>
          <a:r>
            <a:rPr lang="en-US" sz="1100" kern="1200"/>
            <a:t>Luna or Content DM</a:t>
          </a:r>
        </a:p>
      </dsp:txBody>
      <dsp:txXfrm>
        <a:off x="3062739" y="3040697"/>
        <a:ext cx="1663461" cy="810345"/>
      </dsp:txXfrm>
    </dsp:sp>
    <dsp:sp modelId="{82615A45-82BC-4CFA-A688-A4325AB7965F}">
      <dsp:nvSpPr>
        <dsp:cNvPr id="0" name=""/>
        <dsp:cNvSpPr/>
      </dsp:nvSpPr>
      <dsp:spPr>
        <a:xfrm>
          <a:off x="0" y="4053629"/>
          <a:ext cx="4726201" cy="810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012050-FCA3-4A1D-9450-E66C264059AF}">
      <dsp:nvSpPr>
        <dsp:cNvPr id="0" name=""/>
        <dsp:cNvSpPr/>
      </dsp:nvSpPr>
      <dsp:spPr>
        <a:xfrm>
          <a:off x="245129" y="4235957"/>
          <a:ext cx="445690" cy="44569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61FA1C7-F233-417A-9191-D645555F474E}">
      <dsp:nvSpPr>
        <dsp:cNvPr id="0" name=""/>
        <dsp:cNvSpPr/>
      </dsp:nvSpPr>
      <dsp:spPr>
        <a:xfrm>
          <a:off x="935949" y="4053629"/>
          <a:ext cx="2126790" cy="810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762" tIns="85762" rIns="85762" bIns="85762" numCol="1" spcCol="1270" anchor="ctr" anchorCtr="0">
          <a:noAutofit/>
        </a:bodyPr>
        <a:lstStyle/>
        <a:p>
          <a:pPr marL="0" lvl="0" indent="0" algn="l" defTabSz="755650">
            <a:lnSpc>
              <a:spcPct val="90000"/>
            </a:lnSpc>
            <a:spcBef>
              <a:spcPct val="0"/>
            </a:spcBef>
            <a:spcAft>
              <a:spcPct val="35000"/>
            </a:spcAft>
            <a:buNone/>
          </a:pPr>
          <a:r>
            <a:rPr lang="en-US" sz="1700" kern="1200"/>
            <a:t>Learning Management System</a:t>
          </a:r>
        </a:p>
      </dsp:txBody>
      <dsp:txXfrm>
        <a:off x="935949" y="4053629"/>
        <a:ext cx="2126790" cy="810345"/>
      </dsp:txXfrm>
    </dsp:sp>
    <dsp:sp modelId="{CDFBCDC1-02DF-43AC-ABAF-0836313EA160}">
      <dsp:nvSpPr>
        <dsp:cNvPr id="0" name=""/>
        <dsp:cNvSpPr/>
      </dsp:nvSpPr>
      <dsp:spPr>
        <a:xfrm>
          <a:off x="3062739" y="4053629"/>
          <a:ext cx="1663461" cy="810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762" tIns="85762" rIns="85762" bIns="85762" numCol="1" spcCol="1270" anchor="ctr" anchorCtr="0">
          <a:noAutofit/>
        </a:bodyPr>
        <a:lstStyle/>
        <a:p>
          <a:pPr marL="0" lvl="0" indent="0" algn="l" defTabSz="488950">
            <a:lnSpc>
              <a:spcPct val="90000"/>
            </a:lnSpc>
            <a:spcBef>
              <a:spcPct val="0"/>
            </a:spcBef>
            <a:spcAft>
              <a:spcPct val="35000"/>
            </a:spcAft>
            <a:buNone/>
          </a:pPr>
          <a:r>
            <a:rPr lang="en-US" sz="1100" kern="1200"/>
            <a:t>Blackboard, Sakai</a:t>
          </a:r>
        </a:p>
      </dsp:txBody>
      <dsp:txXfrm>
        <a:off x="3062739" y="4053629"/>
        <a:ext cx="1663461" cy="810345"/>
      </dsp:txXfrm>
    </dsp:sp>
    <dsp:sp modelId="{C4F5A66D-3151-4C04-B19F-04A1604A1FC3}">
      <dsp:nvSpPr>
        <dsp:cNvPr id="0" name=""/>
        <dsp:cNvSpPr/>
      </dsp:nvSpPr>
      <dsp:spPr>
        <a:xfrm>
          <a:off x="0" y="5066561"/>
          <a:ext cx="4726201" cy="810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CC69E08-957E-43D0-B208-843A14365E11}">
      <dsp:nvSpPr>
        <dsp:cNvPr id="0" name=""/>
        <dsp:cNvSpPr/>
      </dsp:nvSpPr>
      <dsp:spPr>
        <a:xfrm>
          <a:off x="245129" y="5248889"/>
          <a:ext cx="445690" cy="445690"/>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9FC0C4B-879C-43A2-B9F0-4A40561CACF6}">
      <dsp:nvSpPr>
        <dsp:cNvPr id="0" name=""/>
        <dsp:cNvSpPr/>
      </dsp:nvSpPr>
      <dsp:spPr>
        <a:xfrm>
          <a:off x="935949" y="5066561"/>
          <a:ext cx="2126790" cy="810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762" tIns="85762" rIns="85762" bIns="85762" numCol="1" spcCol="1270" anchor="ctr" anchorCtr="0">
          <a:noAutofit/>
        </a:bodyPr>
        <a:lstStyle/>
        <a:p>
          <a:pPr marL="0" lvl="0" indent="0" algn="l" defTabSz="755650">
            <a:lnSpc>
              <a:spcPct val="90000"/>
            </a:lnSpc>
            <a:spcBef>
              <a:spcPct val="0"/>
            </a:spcBef>
            <a:spcAft>
              <a:spcPct val="35000"/>
            </a:spcAft>
            <a:buNone/>
          </a:pPr>
          <a:r>
            <a:rPr lang="en-US" sz="1700" kern="1200"/>
            <a:t>Content Management System</a:t>
          </a:r>
        </a:p>
      </dsp:txBody>
      <dsp:txXfrm>
        <a:off x="935949" y="5066561"/>
        <a:ext cx="2126790" cy="810345"/>
      </dsp:txXfrm>
    </dsp:sp>
    <dsp:sp modelId="{4F5D6663-948E-41A1-8579-AF32149937F7}">
      <dsp:nvSpPr>
        <dsp:cNvPr id="0" name=""/>
        <dsp:cNvSpPr/>
      </dsp:nvSpPr>
      <dsp:spPr>
        <a:xfrm>
          <a:off x="3062739" y="5066561"/>
          <a:ext cx="1663461" cy="810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762" tIns="85762" rIns="85762" bIns="85762" numCol="1" spcCol="1270" anchor="ctr" anchorCtr="0">
          <a:noAutofit/>
        </a:bodyPr>
        <a:lstStyle/>
        <a:p>
          <a:pPr marL="0" lvl="0" indent="0" algn="l" defTabSz="488950">
            <a:lnSpc>
              <a:spcPct val="90000"/>
            </a:lnSpc>
            <a:spcBef>
              <a:spcPct val="0"/>
            </a:spcBef>
            <a:spcAft>
              <a:spcPct val="35000"/>
            </a:spcAft>
            <a:buNone/>
          </a:pPr>
          <a:r>
            <a:rPr lang="en-US" sz="1100" kern="1200"/>
            <a:t>Drupal, Red Dot, Wordpress</a:t>
          </a:r>
        </a:p>
      </dsp:txBody>
      <dsp:txXfrm>
        <a:off x="3062739" y="5066561"/>
        <a:ext cx="1663461" cy="810345"/>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A63C65-9852-4317-A09E-DE47A886B228}">
      <dsp:nvSpPr>
        <dsp:cNvPr id="0" name=""/>
        <dsp:cNvSpPr/>
      </dsp:nvSpPr>
      <dsp:spPr>
        <a:xfrm>
          <a:off x="42279" y="595655"/>
          <a:ext cx="821691" cy="821691"/>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F81FA7-BA84-4C3B-BA20-3C2878087CAF}">
      <dsp:nvSpPr>
        <dsp:cNvPr id="0" name=""/>
        <dsp:cNvSpPr/>
      </dsp:nvSpPr>
      <dsp:spPr>
        <a:xfrm>
          <a:off x="214834" y="768210"/>
          <a:ext cx="476580" cy="47658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F9B8A3A-6CD7-481B-821A-454BC2DFFF60}">
      <dsp:nvSpPr>
        <dsp:cNvPr id="0" name=""/>
        <dsp:cNvSpPr/>
      </dsp:nvSpPr>
      <dsp:spPr>
        <a:xfrm>
          <a:off x="1040047" y="595655"/>
          <a:ext cx="1936843" cy="8216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488950">
            <a:lnSpc>
              <a:spcPct val="100000"/>
            </a:lnSpc>
            <a:spcBef>
              <a:spcPct val="0"/>
            </a:spcBef>
            <a:spcAft>
              <a:spcPct val="35000"/>
            </a:spcAft>
            <a:buNone/>
          </a:pPr>
          <a:r>
            <a:rPr lang="en-US" sz="1100" kern="1200"/>
            <a:t>MARC (MAchine Readable Cataloging)</a:t>
          </a:r>
        </a:p>
      </dsp:txBody>
      <dsp:txXfrm>
        <a:off x="1040047" y="595655"/>
        <a:ext cx="1936843" cy="821691"/>
      </dsp:txXfrm>
    </dsp:sp>
    <dsp:sp modelId="{1466616E-8E10-40D2-8B92-EBA1F35DC11F}">
      <dsp:nvSpPr>
        <dsp:cNvPr id="0" name=""/>
        <dsp:cNvSpPr/>
      </dsp:nvSpPr>
      <dsp:spPr>
        <a:xfrm>
          <a:off x="3314371" y="595655"/>
          <a:ext cx="821691" cy="821691"/>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9B5601-5553-4B7B-AA8B-A2257ADB4809}">
      <dsp:nvSpPr>
        <dsp:cNvPr id="0" name=""/>
        <dsp:cNvSpPr/>
      </dsp:nvSpPr>
      <dsp:spPr>
        <a:xfrm>
          <a:off x="3486926" y="768210"/>
          <a:ext cx="476580" cy="47658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00A5E63-C48E-4E7B-A5B7-34800E05631A}">
      <dsp:nvSpPr>
        <dsp:cNvPr id="0" name=""/>
        <dsp:cNvSpPr/>
      </dsp:nvSpPr>
      <dsp:spPr>
        <a:xfrm>
          <a:off x="4312139" y="595655"/>
          <a:ext cx="1936843" cy="8216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488950">
            <a:lnSpc>
              <a:spcPct val="100000"/>
            </a:lnSpc>
            <a:spcBef>
              <a:spcPct val="0"/>
            </a:spcBef>
            <a:spcAft>
              <a:spcPct val="35000"/>
            </a:spcAft>
            <a:buNone/>
          </a:pPr>
          <a:r>
            <a:rPr lang="en-US" sz="1100" kern="1200"/>
            <a:t>MARC became a national standard in 1971 </a:t>
          </a:r>
        </a:p>
      </dsp:txBody>
      <dsp:txXfrm>
        <a:off x="4312139" y="595655"/>
        <a:ext cx="1936843" cy="821691"/>
      </dsp:txXfrm>
    </dsp:sp>
    <dsp:sp modelId="{368C0D40-F1F9-469B-B21A-1E7AEA5AD891}">
      <dsp:nvSpPr>
        <dsp:cNvPr id="0" name=""/>
        <dsp:cNvSpPr/>
      </dsp:nvSpPr>
      <dsp:spPr>
        <a:xfrm>
          <a:off x="42279" y="2359143"/>
          <a:ext cx="821691" cy="821691"/>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A78914A-6129-46E1-B21C-280D1529C9F8}">
      <dsp:nvSpPr>
        <dsp:cNvPr id="0" name=""/>
        <dsp:cNvSpPr/>
      </dsp:nvSpPr>
      <dsp:spPr>
        <a:xfrm>
          <a:off x="214834" y="2531698"/>
          <a:ext cx="476580" cy="47658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37FBABA-53A1-4D10-B9B7-092264EFF6AC}">
      <dsp:nvSpPr>
        <dsp:cNvPr id="0" name=""/>
        <dsp:cNvSpPr/>
      </dsp:nvSpPr>
      <dsp:spPr>
        <a:xfrm>
          <a:off x="1040047" y="2359143"/>
          <a:ext cx="1936843" cy="8216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488950">
            <a:lnSpc>
              <a:spcPct val="100000"/>
            </a:lnSpc>
            <a:spcBef>
              <a:spcPct val="0"/>
            </a:spcBef>
            <a:spcAft>
              <a:spcPct val="35000"/>
            </a:spcAft>
            <a:buNone/>
          </a:pPr>
          <a:r>
            <a:rPr lang="en-US" sz="1100" kern="1200"/>
            <a:t>First time technology was used to catalog </a:t>
          </a:r>
        </a:p>
      </dsp:txBody>
      <dsp:txXfrm>
        <a:off x="1040047" y="2359143"/>
        <a:ext cx="1936843" cy="821691"/>
      </dsp:txXfrm>
    </dsp:sp>
    <dsp:sp modelId="{A13818C8-C316-4A22-8607-E257B60CD3BD}">
      <dsp:nvSpPr>
        <dsp:cNvPr id="0" name=""/>
        <dsp:cNvSpPr/>
      </dsp:nvSpPr>
      <dsp:spPr>
        <a:xfrm>
          <a:off x="3314371" y="2359143"/>
          <a:ext cx="821691" cy="821691"/>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BF163F8-9530-4ED8-B7AA-35D893A71C6D}">
      <dsp:nvSpPr>
        <dsp:cNvPr id="0" name=""/>
        <dsp:cNvSpPr/>
      </dsp:nvSpPr>
      <dsp:spPr>
        <a:xfrm>
          <a:off x="3486926" y="2531698"/>
          <a:ext cx="476580" cy="47658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FA8B84-6371-4100-95F9-38237FB95E65}">
      <dsp:nvSpPr>
        <dsp:cNvPr id="0" name=""/>
        <dsp:cNvSpPr/>
      </dsp:nvSpPr>
      <dsp:spPr>
        <a:xfrm>
          <a:off x="4312139" y="2359143"/>
          <a:ext cx="1936843" cy="8216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488950">
            <a:lnSpc>
              <a:spcPct val="100000"/>
            </a:lnSpc>
            <a:spcBef>
              <a:spcPct val="0"/>
            </a:spcBef>
            <a:spcAft>
              <a:spcPct val="35000"/>
            </a:spcAft>
            <a:buNone/>
          </a:pPr>
          <a:r>
            <a:rPr lang="en-US" sz="1100" kern="1200"/>
            <a:t>The term “mark-up” comes from “marking up a manuscript”. It’s information about the information. </a:t>
          </a:r>
        </a:p>
      </dsp:txBody>
      <dsp:txXfrm>
        <a:off x="4312139" y="2359143"/>
        <a:ext cx="1936843" cy="821691"/>
      </dsp:txXfrm>
    </dsp:sp>
    <dsp:sp modelId="{5B2C6EA7-62A6-4FE1-828E-1754D8C180B2}">
      <dsp:nvSpPr>
        <dsp:cNvPr id="0" name=""/>
        <dsp:cNvSpPr/>
      </dsp:nvSpPr>
      <dsp:spPr>
        <a:xfrm>
          <a:off x="42279" y="4122630"/>
          <a:ext cx="821691" cy="821691"/>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7CD3194-744A-4FA5-930E-669FEF2C7317}">
      <dsp:nvSpPr>
        <dsp:cNvPr id="0" name=""/>
        <dsp:cNvSpPr/>
      </dsp:nvSpPr>
      <dsp:spPr>
        <a:xfrm>
          <a:off x="214834" y="4295186"/>
          <a:ext cx="476580" cy="47658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A7C5C0E-5CAE-4234-80E3-AB2180BA6FFA}">
      <dsp:nvSpPr>
        <dsp:cNvPr id="0" name=""/>
        <dsp:cNvSpPr/>
      </dsp:nvSpPr>
      <dsp:spPr>
        <a:xfrm>
          <a:off x="1040047" y="4122630"/>
          <a:ext cx="1936843" cy="8216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488950">
            <a:lnSpc>
              <a:spcPct val="100000"/>
            </a:lnSpc>
            <a:spcBef>
              <a:spcPct val="0"/>
            </a:spcBef>
            <a:spcAft>
              <a:spcPct val="35000"/>
            </a:spcAft>
            <a:buNone/>
          </a:pPr>
          <a:r>
            <a:rPr lang="en-US" sz="1100" kern="1200"/>
            <a:t>Not until the advent of SGML/XML was there a clear distinction between markup and the information it was tagging or marking up</a:t>
          </a:r>
        </a:p>
      </dsp:txBody>
      <dsp:txXfrm>
        <a:off x="1040047" y="4122630"/>
        <a:ext cx="1936843" cy="821691"/>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3F6666-3C5E-4A4F-83F2-7069B81DD95B}">
      <dsp:nvSpPr>
        <dsp:cNvPr id="0" name=""/>
        <dsp:cNvSpPr/>
      </dsp:nvSpPr>
      <dsp:spPr>
        <a:xfrm>
          <a:off x="518185" y="768902"/>
          <a:ext cx="1475437" cy="1475437"/>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EDF56F8-AAF3-43B1-A855-C23F3AC68725}">
      <dsp:nvSpPr>
        <dsp:cNvPr id="0" name=""/>
        <dsp:cNvSpPr/>
      </dsp:nvSpPr>
      <dsp:spPr>
        <a:xfrm>
          <a:off x="832623" y="1083340"/>
          <a:ext cx="846562" cy="84656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AD3C7AA-8AD9-45A4-BCD2-47B7E37322C7}">
      <dsp:nvSpPr>
        <dsp:cNvPr id="0" name=""/>
        <dsp:cNvSpPr/>
      </dsp:nvSpPr>
      <dsp:spPr>
        <a:xfrm>
          <a:off x="46529" y="2703902"/>
          <a:ext cx="2418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defRPr cap="all"/>
          </a:pPr>
          <a:r>
            <a:rPr lang="en-US" sz="1200" kern="1200"/>
            <a:t>XML is the de-facto standard for metadata descriptions on the Internet   &lt;root&gt;&lt;/root&gt;</a:t>
          </a:r>
        </a:p>
      </dsp:txBody>
      <dsp:txXfrm>
        <a:off x="46529" y="2703902"/>
        <a:ext cx="2418750" cy="720000"/>
      </dsp:txXfrm>
    </dsp:sp>
    <dsp:sp modelId="{50CFE563-3038-428C-99A8-053C78D390C0}">
      <dsp:nvSpPr>
        <dsp:cNvPr id="0" name=""/>
        <dsp:cNvSpPr/>
      </dsp:nvSpPr>
      <dsp:spPr>
        <a:xfrm>
          <a:off x="3360216" y="768902"/>
          <a:ext cx="1475437" cy="1475437"/>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62DF3EA-F8C4-477D-829F-26328E8B0117}">
      <dsp:nvSpPr>
        <dsp:cNvPr id="0" name=""/>
        <dsp:cNvSpPr/>
      </dsp:nvSpPr>
      <dsp:spPr>
        <a:xfrm>
          <a:off x="3674654" y="1083340"/>
          <a:ext cx="846562" cy="84656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4C31D11-ECBF-4175-BD15-79C8BB924C9F}">
      <dsp:nvSpPr>
        <dsp:cNvPr id="0" name=""/>
        <dsp:cNvSpPr/>
      </dsp:nvSpPr>
      <dsp:spPr>
        <a:xfrm>
          <a:off x="2888560" y="2703902"/>
          <a:ext cx="2418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defRPr cap="all"/>
          </a:pPr>
          <a:r>
            <a:rPr lang="en-US" sz="1200" kern="1200"/>
            <a:t>Interoperability and object exchange requires the use of established standards</a:t>
          </a:r>
        </a:p>
      </dsp:txBody>
      <dsp:txXfrm>
        <a:off x="2888560" y="2703902"/>
        <a:ext cx="2418750" cy="720000"/>
      </dsp:txXfrm>
    </dsp:sp>
    <dsp:sp modelId="{E3FD79AE-0BB6-4231-B0D1-4805A9FA65D6}">
      <dsp:nvSpPr>
        <dsp:cNvPr id="0" name=""/>
        <dsp:cNvSpPr/>
      </dsp:nvSpPr>
      <dsp:spPr>
        <a:xfrm>
          <a:off x="6202248" y="768902"/>
          <a:ext cx="1475437" cy="1475437"/>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1767DB-6742-4648-8146-03E223B9C7D7}">
      <dsp:nvSpPr>
        <dsp:cNvPr id="0" name=""/>
        <dsp:cNvSpPr/>
      </dsp:nvSpPr>
      <dsp:spPr>
        <a:xfrm>
          <a:off x="6516685" y="1083340"/>
          <a:ext cx="846562" cy="84656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84F74BD-6595-4EE5-9EC1-E98ECDE145F3}">
      <dsp:nvSpPr>
        <dsp:cNvPr id="0" name=""/>
        <dsp:cNvSpPr/>
      </dsp:nvSpPr>
      <dsp:spPr>
        <a:xfrm>
          <a:off x="5730591" y="2703902"/>
          <a:ext cx="2418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defRPr cap="all"/>
          </a:pPr>
          <a:r>
            <a:rPr lang="en-US" sz="1200" kern="1200"/>
            <a:t>Complex digital objects require many more forms of metadata than analog for their management and use</a:t>
          </a:r>
        </a:p>
      </dsp:txBody>
      <dsp:txXfrm>
        <a:off x="5730591" y="2703902"/>
        <a:ext cx="2418750" cy="72000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5151FA-F1AE-4B22-9C07-CE5B9ECDB0C7}">
      <dsp:nvSpPr>
        <dsp:cNvPr id="0" name=""/>
        <dsp:cNvSpPr/>
      </dsp:nvSpPr>
      <dsp:spPr>
        <a:xfrm>
          <a:off x="4950" y="368945"/>
          <a:ext cx="1317282" cy="108545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BAE8F7F-28B9-4CAA-B4C1-D057AFA4C3E4}">
      <dsp:nvSpPr>
        <dsp:cNvPr id="0" name=""/>
        <dsp:cNvSpPr/>
      </dsp:nvSpPr>
      <dsp:spPr>
        <a:xfrm>
          <a:off x="4950" y="1602960"/>
          <a:ext cx="3763664" cy="4651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466850">
            <a:lnSpc>
              <a:spcPct val="90000"/>
            </a:lnSpc>
            <a:spcBef>
              <a:spcPct val="0"/>
            </a:spcBef>
            <a:spcAft>
              <a:spcPct val="35000"/>
            </a:spcAft>
            <a:buNone/>
            <a:defRPr b="1"/>
          </a:pPr>
          <a:r>
            <a:rPr lang="en-US" sz="3300" kern="1200"/>
            <a:t>What is XML?</a:t>
          </a:r>
        </a:p>
      </dsp:txBody>
      <dsp:txXfrm>
        <a:off x="4950" y="1602960"/>
        <a:ext cx="3763664" cy="465194"/>
      </dsp:txXfrm>
    </dsp:sp>
    <dsp:sp modelId="{356D2DDB-5E8F-4027-9831-789BF52F7432}">
      <dsp:nvSpPr>
        <dsp:cNvPr id="0" name=""/>
        <dsp:cNvSpPr/>
      </dsp:nvSpPr>
      <dsp:spPr>
        <a:xfrm>
          <a:off x="4950" y="2137254"/>
          <a:ext cx="3763664" cy="16866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90000"/>
            </a:lnSpc>
            <a:spcBef>
              <a:spcPct val="0"/>
            </a:spcBef>
            <a:spcAft>
              <a:spcPct val="35000"/>
            </a:spcAft>
            <a:buNone/>
          </a:pPr>
          <a:r>
            <a:rPr lang="en-US" sz="1700" kern="1200"/>
            <a:t>EXtensible Markup Language. XML is a set of rules for defining markup languages and describing data.</a:t>
          </a:r>
        </a:p>
      </dsp:txBody>
      <dsp:txXfrm>
        <a:off x="4950" y="2137254"/>
        <a:ext cx="3763664" cy="1686605"/>
      </dsp:txXfrm>
    </dsp:sp>
    <dsp:sp modelId="{D9A6CA7F-E034-4E50-B7F7-21D73213C8DF}">
      <dsp:nvSpPr>
        <dsp:cNvPr id="0" name=""/>
        <dsp:cNvSpPr/>
      </dsp:nvSpPr>
      <dsp:spPr>
        <a:xfrm>
          <a:off x="4427256" y="368945"/>
          <a:ext cx="1317282" cy="108545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166F18F-8DB7-4CB0-B9D3-4A91D2A821CE}">
      <dsp:nvSpPr>
        <dsp:cNvPr id="0" name=""/>
        <dsp:cNvSpPr/>
      </dsp:nvSpPr>
      <dsp:spPr>
        <a:xfrm>
          <a:off x="4427256" y="1602960"/>
          <a:ext cx="3763664" cy="4651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466850">
            <a:lnSpc>
              <a:spcPct val="90000"/>
            </a:lnSpc>
            <a:spcBef>
              <a:spcPct val="0"/>
            </a:spcBef>
            <a:spcAft>
              <a:spcPct val="35000"/>
            </a:spcAft>
            <a:buNone/>
            <a:defRPr b="1"/>
          </a:pPr>
          <a:r>
            <a:rPr lang="en-US" sz="3300" kern="1200"/>
            <a:t>Why XML?</a:t>
          </a:r>
        </a:p>
      </dsp:txBody>
      <dsp:txXfrm>
        <a:off x="4427256" y="1602960"/>
        <a:ext cx="3763664" cy="465194"/>
      </dsp:txXfrm>
    </dsp:sp>
    <dsp:sp modelId="{F5ADB8CE-DABC-4B25-8289-A82A8DD22996}">
      <dsp:nvSpPr>
        <dsp:cNvPr id="0" name=""/>
        <dsp:cNvSpPr/>
      </dsp:nvSpPr>
      <dsp:spPr>
        <a:xfrm>
          <a:off x="4427256" y="2137254"/>
          <a:ext cx="3763664" cy="16866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90000"/>
            </a:lnSpc>
            <a:spcBef>
              <a:spcPct val="0"/>
            </a:spcBef>
            <a:spcAft>
              <a:spcPct val="35000"/>
            </a:spcAft>
            <a:buNone/>
          </a:pPr>
          <a:r>
            <a:rPr lang="en-US" sz="1700" kern="1200"/>
            <a:t>XML is a standard means of delivering structured data via Web applications.</a:t>
          </a:r>
        </a:p>
        <a:p>
          <a:pPr marL="0" lvl="0" indent="0" algn="l" defTabSz="755650">
            <a:lnSpc>
              <a:spcPct val="90000"/>
            </a:lnSpc>
            <a:spcBef>
              <a:spcPct val="0"/>
            </a:spcBef>
            <a:spcAft>
              <a:spcPct val="35000"/>
            </a:spcAft>
            <a:buNone/>
          </a:pPr>
          <a:r>
            <a:rPr lang="en-US" sz="1700" kern="1200"/>
            <a:t>XML is extensible—both a blessing and a burden</a:t>
          </a:r>
        </a:p>
        <a:p>
          <a:pPr marL="0" lvl="0" indent="0" algn="l" defTabSz="755650">
            <a:lnSpc>
              <a:spcPct val="90000"/>
            </a:lnSpc>
            <a:spcBef>
              <a:spcPct val="0"/>
            </a:spcBef>
            <a:spcAft>
              <a:spcPct val="35000"/>
            </a:spcAft>
            <a:buNone/>
          </a:pPr>
          <a:r>
            <a:rPr lang="en-US" sz="1700" kern="1200"/>
            <a:t>Authors can define their own tags and attributes, e.g. CML Chemical markup language</a:t>
          </a:r>
        </a:p>
        <a:p>
          <a:pPr marL="0" lvl="0" indent="0" algn="l" defTabSz="755650">
            <a:lnSpc>
              <a:spcPct val="90000"/>
            </a:lnSpc>
            <a:spcBef>
              <a:spcPct val="0"/>
            </a:spcBef>
            <a:spcAft>
              <a:spcPct val="35000"/>
            </a:spcAft>
            <a:buNone/>
          </a:pPr>
          <a:r>
            <a:rPr lang="en-US" sz="1700" kern="1200"/>
            <a:t>A well-formed XML file conforms to a set of very strict rules that govern XML. If a file doesn't conform to those rules, XML stops working </a:t>
          </a:r>
        </a:p>
      </dsp:txBody>
      <dsp:txXfrm>
        <a:off x="4427256" y="2137254"/>
        <a:ext cx="3763664" cy="1686605"/>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459D79-698C-4A22-86E3-676C68096C6D}">
      <dsp:nvSpPr>
        <dsp:cNvPr id="0" name=""/>
        <dsp:cNvSpPr/>
      </dsp:nvSpPr>
      <dsp:spPr>
        <a:xfrm>
          <a:off x="591363" y="1153021"/>
          <a:ext cx="633445" cy="63344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943EDF6-6602-4FDE-8E1A-D04C4FCF8A76}">
      <dsp:nvSpPr>
        <dsp:cNvPr id="0" name=""/>
        <dsp:cNvSpPr/>
      </dsp:nvSpPr>
      <dsp:spPr>
        <a:xfrm>
          <a:off x="3164" y="1867597"/>
          <a:ext cx="1809843" cy="3987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defRPr b="1"/>
          </a:pPr>
          <a:r>
            <a:rPr lang="en-US" sz="1400" kern="1200"/>
            <a:t>Spreadsheets (Excel)</a:t>
          </a:r>
        </a:p>
      </dsp:txBody>
      <dsp:txXfrm>
        <a:off x="3164" y="1867597"/>
        <a:ext cx="1809843" cy="398731"/>
      </dsp:txXfrm>
    </dsp:sp>
    <dsp:sp modelId="{ED8214BB-24AA-47B8-AD77-3D948D1A3638}">
      <dsp:nvSpPr>
        <dsp:cNvPr id="0" name=""/>
        <dsp:cNvSpPr/>
      </dsp:nvSpPr>
      <dsp:spPr>
        <a:xfrm>
          <a:off x="3164" y="2304063"/>
          <a:ext cx="1809843" cy="7357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en-US" sz="1100" kern="1200"/>
            <a:t>Standalone</a:t>
          </a:r>
        </a:p>
      </dsp:txBody>
      <dsp:txXfrm>
        <a:off x="3164" y="2304063"/>
        <a:ext cx="1809843" cy="735719"/>
      </dsp:txXfrm>
    </dsp:sp>
    <dsp:sp modelId="{0A0164DF-02AF-40BA-98C1-B6DF432B0CBF}">
      <dsp:nvSpPr>
        <dsp:cNvPr id="0" name=""/>
        <dsp:cNvSpPr/>
      </dsp:nvSpPr>
      <dsp:spPr>
        <a:xfrm>
          <a:off x="2717929" y="1153021"/>
          <a:ext cx="633445" cy="63344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2957367-33AD-47EE-98C8-A3B51130C5FD}">
      <dsp:nvSpPr>
        <dsp:cNvPr id="0" name=""/>
        <dsp:cNvSpPr/>
      </dsp:nvSpPr>
      <dsp:spPr>
        <a:xfrm>
          <a:off x="2129730" y="1867597"/>
          <a:ext cx="1809843" cy="3987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defRPr b="1"/>
          </a:pPr>
          <a:r>
            <a:rPr lang="en-US" sz="1400" kern="1200"/>
            <a:t>Database (Access)</a:t>
          </a:r>
        </a:p>
      </dsp:txBody>
      <dsp:txXfrm>
        <a:off x="2129730" y="1867597"/>
        <a:ext cx="1809843" cy="398731"/>
      </dsp:txXfrm>
    </dsp:sp>
    <dsp:sp modelId="{FB2C6B72-9980-4938-9813-3853A25E26A9}">
      <dsp:nvSpPr>
        <dsp:cNvPr id="0" name=""/>
        <dsp:cNvSpPr/>
      </dsp:nvSpPr>
      <dsp:spPr>
        <a:xfrm>
          <a:off x="2129730" y="2304063"/>
          <a:ext cx="1809843" cy="7357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en-US" sz="1100" kern="1200"/>
            <a:t>Standalone</a:t>
          </a:r>
        </a:p>
        <a:p>
          <a:pPr marL="0" lvl="0" indent="0" algn="ctr" defTabSz="488950">
            <a:lnSpc>
              <a:spcPct val="90000"/>
            </a:lnSpc>
            <a:spcBef>
              <a:spcPct val="0"/>
            </a:spcBef>
            <a:spcAft>
              <a:spcPct val="35000"/>
            </a:spcAft>
            <a:buNone/>
          </a:pPr>
          <a:r>
            <a:rPr lang="en-US" sz="1100" kern="1200"/>
            <a:t>Web form</a:t>
          </a:r>
        </a:p>
      </dsp:txBody>
      <dsp:txXfrm>
        <a:off x="2129730" y="2304063"/>
        <a:ext cx="1809843" cy="735719"/>
      </dsp:txXfrm>
    </dsp:sp>
    <dsp:sp modelId="{2ADDF4EA-4A86-4E3E-A4EB-FB85F1D87189}">
      <dsp:nvSpPr>
        <dsp:cNvPr id="0" name=""/>
        <dsp:cNvSpPr/>
      </dsp:nvSpPr>
      <dsp:spPr>
        <a:xfrm>
          <a:off x="4844496" y="1153021"/>
          <a:ext cx="633445" cy="63344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7F75A80-A0E0-41DA-A5FB-EA846162EB7A}">
      <dsp:nvSpPr>
        <dsp:cNvPr id="0" name=""/>
        <dsp:cNvSpPr/>
      </dsp:nvSpPr>
      <dsp:spPr>
        <a:xfrm>
          <a:off x="4256296" y="1867597"/>
          <a:ext cx="1809843" cy="3987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defRPr b="1"/>
          </a:pPr>
          <a:r>
            <a:rPr lang="en-US" sz="1400" kern="1200"/>
            <a:t>XML</a:t>
          </a:r>
        </a:p>
      </dsp:txBody>
      <dsp:txXfrm>
        <a:off x="4256296" y="1867597"/>
        <a:ext cx="1809843" cy="398731"/>
      </dsp:txXfrm>
    </dsp:sp>
    <dsp:sp modelId="{6BF2ADC0-BBF7-46B8-A77A-0176E685C9A3}">
      <dsp:nvSpPr>
        <dsp:cNvPr id="0" name=""/>
        <dsp:cNvSpPr/>
      </dsp:nvSpPr>
      <dsp:spPr>
        <a:xfrm>
          <a:off x="4256296" y="2304063"/>
          <a:ext cx="1809843" cy="735719"/>
        </a:xfrm>
        <a:prstGeom prst="rect">
          <a:avLst/>
        </a:prstGeom>
        <a:noFill/>
        <a:ln>
          <a:noFill/>
        </a:ln>
        <a:effectLst/>
      </dsp:spPr>
      <dsp:style>
        <a:lnRef idx="0">
          <a:scrgbClr r="0" g="0" b="0"/>
        </a:lnRef>
        <a:fillRef idx="0">
          <a:scrgbClr r="0" g="0" b="0"/>
        </a:fillRef>
        <a:effectRef idx="0">
          <a:scrgbClr r="0" g="0" b="0"/>
        </a:effectRef>
        <a:fontRef idx="minor"/>
      </dsp:style>
    </dsp:sp>
    <dsp:sp modelId="{EEBED6E1-7523-4568-8022-EF73E4AB826D}">
      <dsp:nvSpPr>
        <dsp:cNvPr id="0" name=""/>
        <dsp:cNvSpPr/>
      </dsp:nvSpPr>
      <dsp:spPr>
        <a:xfrm>
          <a:off x="6971062" y="1153021"/>
          <a:ext cx="633445" cy="63344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E65EE9E-71AB-4E82-B3FA-F7D43B61707F}">
      <dsp:nvSpPr>
        <dsp:cNvPr id="0" name=""/>
        <dsp:cNvSpPr/>
      </dsp:nvSpPr>
      <dsp:spPr>
        <a:xfrm>
          <a:off x="6382863" y="1867597"/>
          <a:ext cx="1809843" cy="3987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defRPr b="1"/>
          </a:pPr>
          <a:r>
            <a:rPr lang="en-US" sz="1400" kern="1200"/>
            <a:t>Digital Library Content Management System</a:t>
          </a:r>
        </a:p>
      </dsp:txBody>
      <dsp:txXfrm>
        <a:off x="6382863" y="1867597"/>
        <a:ext cx="1809843" cy="398731"/>
      </dsp:txXfrm>
    </dsp:sp>
    <dsp:sp modelId="{CE339382-DE4F-4ADF-A587-7C159A9D69BC}">
      <dsp:nvSpPr>
        <dsp:cNvPr id="0" name=""/>
        <dsp:cNvSpPr/>
      </dsp:nvSpPr>
      <dsp:spPr>
        <a:xfrm>
          <a:off x="6382863" y="2304063"/>
          <a:ext cx="1809843" cy="735719"/>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A9FDBA-D2E4-4354-9C71-1B6B2BA18620}">
      <dsp:nvSpPr>
        <dsp:cNvPr id="0" name=""/>
        <dsp:cNvSpPr/>
      </dsp:nvSpPr>
      <dsp:spPr>
        <a:xfrm>
          <a:off x="800349" y="1153021"/>
          <a:ext cx="854929" cy="85492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F37FF4D-B1CA-41F5-A35B-6B1117DFF7BB}">
      <dsp:nvSpPr>
        <dsp:cNvPr id="0" name=""/>
        <dsp:cNvSpPr/>
      </dsp:nvSpPr>
      <dsp:spPr>
        <a:xfrm>
          <a:off x="6486" y="2089081"/>
          <a:ext cx="2442656" cy="366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defRPr b="1"/>
          </a:pPr>
          <a:r>
            <a:rPr lang="en-US" sz="1500" kern="1200"/>
            <a:t>Vocabularies</a:t>
          </a:r>
        </a:p>
      </dsp:txBody>
      <dsp:txXfrm>
        <a:off x="6486" y="2089081"/>
        <a:ext cx="2442656" cy="366398"/>
      </dsp:txXfrm>
    </dsp:sp>
    <dsp:sp modelId="{15D54F92-0E83-4FCB-B8B8-0CEA85BFAB59}">
      <dsp:nvSpPr>
        <dsp:cNvPr id="0" name=""/>
        <dsp:cNvSpPr/>
      </dsp:nvSpPr>
      <dsp:spPr>
        <a:xfrm>
          <a:off x="6486" y="2493215"/>
          <a:ext cx="2442656" cy="546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en-US" sz="1100" kern="1200"/>
            <a:t>AACR</a:t>
          </a:r>
        </a:p>
        <a:p>
          <a:pPr marL="0" lvl="0" indent="0" algn="ctr" defTabSz="488950">
            <a:lnSpc>
              <a:spcPct val="90000"/>
            </a:lnSpc>
            <a:spcBef>
              <a:spcPct val="0"/>
            </a:spcBef>
            <a:spcAft>
              <a:spcPct val="35000"/>
            </a:spcAft>
            <a:buNone/>
          </a:pPr>
          <a:r>
            <a:rPr lang="en-US" sz="1100" kern="1200"/>
            <a:t>RDA</a:t>
          </a:r>
        </a:p>
      </dsp:txBody>
      <dsp:txXfrm>
        <a:off x="6486" y="2493215"/>
        <a:ext cx="2442656" cy="546568"/>
      </dsp:txXfrm>
    </dsp:sp>
    <dsp:sp modelId="{787FC1F9-9369-4BCB-98D8-DE37725DCE7D}">
      <dsp:nvSpPr>
        <dsp:cNvPr id="0" name=""/>
        <dsp:cNvSpPr/>
      </dsp:nvSpPr>
      <dsp:spPr>
        <a:xfrm>
          <a:off x="3670470" y="1153021"/>
          <a:ext cx="854929" cy="85492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8E5F1B6-BF48-4EFE-85E0-CE4441C61CE0}">
      <dsp:nvSpPr>
        <dsp:cNvPr id="0" name=""/>
        <dsp:cNvSpPr/>
      </dsp:nvSpPr>
      <dsp:spPr>
        <a:xfrm>
          <a:off x="2876607" y="2089081"/>
          <a:ext cx="2442656" cy="366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defRPr b="1"/>
          </a:pPr>
          <a:r>
            <a:rPr lang="en-US" sz="1500" kern="1200"/>
            <a:t>Genre</a:t>
          </a:r>
        </a:p>
      </dsp:txBody>
      <dsp:txXfrm>
        <a:off x="2876607" y="2089081"/>
        <a:ext cx="2442656" cy="366398"/>
      </dsp:txXfrm>
    </dsp:sp>
    <dsp:sp modelId="{2E7A58B2-8829-4B24-AE4F-55FF918FA425}">
      <dsp:nvSpPr>
        <dsp:cNvPr id="0" name=""/>
        <dsp:cNvSpPr/>
      </dsp:nvSpPr>
      <dsp:spPr>
        <a:xfrm>
          <a:off x="2876607" y="2493215"/>
          <a:ext cx="2442656" cy="546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en-US" sz="1100" kern="1200"/>
            <a:t>AAT (Art and Architecture Thesaurus)</a:t>
          </a:r>
        </a:p>
      </dsp:txBody>
      <dsp:txXfrm>
        <a:off x="2876607" y="2493215"/>
        <a:ext cx="2442656" cy="546568"/>
      </dsp:txXfrm>
    </dsp:sp>
    <dsp:sp modelId="{05333CD9-70D1-4C6D-A149-842EF1EBD1EB}">
      <dsp:nvSpPr>
        <dsp:cNvPr id="0" name=""/>
        <dsp:cNvSpPr/>
      </dsp:nvSpPr>
      <dsp:spPr>
        <a:xfrm>
          <a:off x="6540591" y="1153021"/>
          <a:ext cx="854929" cy="85492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CD00B05-B44F-46E7-AB31-A1F924A92B9B}">
      <dsp:nvSpPr>
        <dsp:cNvPr id="0" name=""/>
        <dsp:cNvSpPr/>
      </dsp:nvSpPr>
      <dsp:spPr>
        <a:xfrm>
          <a:off x="5746728" y="2089081"/>
          <a:ext cx="2442656" cy="366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defRPr b="1"/>
          </a:pPr>
          <a:r>
            <a:rPr lang="en-US" sz="1500" kern="1200"/>
            <a:t>Rules for Archival Description</a:t>
          </a:r>
        </a:p>
      </dsp:txBody>
      <dsp:txXfrm>
        <a:off x="5746728" y="2089081"/>
        <a:ext cx="2442656" cy="366398"/>
      </dsp:txXfrm>
    </dsp:sp>
    <dsp:sp modelId="{4D421CA1-2AF2-48FD-A3BD-68848858BE78}">
      <dsp:nvSpPr>
        <dsp:cNvPr id="0" name=""/>
        <dsp:cNvSpPr/>
      </dsp:nvSpPr>
      <dsp:spPr>
        <a:xfrm>
          <a:off x="5746728" y="2493215"/>
          <a:ext cx="2442656" cy="546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en-US" sz="1100" kern="1200"/>
            <a:t>RAD (Rules of Archival Description)</a:t>
          </a:r>
        </a:p>
        <a:p>
          <a:pPr marL="0" lvl="0" indent="0" algn="ctr" defTabSz="488950">
            <a:lnSpc>
              <a:spcPct val="90000"/>
            </a:lnSpc>
            <a:spcBef>
              <a:spcPct val="0"/>
            </a:spcBef>
            <a:spcAft>
              <a:spcPct val="35000"/>
            </a:spcAft>
            <a:buNone/>
          </a:pPr>
          <a:r>
            <a:rPr lang="en-US" sz="1100" kern="1200"/>
            <a:t>DACS (Describing Archives Content Standard)</a:t>
          </a:r>
        </a:p>
      </dsp:txBody>
      <dsp:txXfrm>
        <a:off x="5746728" y="2493215"/>
        <a:ext cx="2442656" cy="5465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FF49EC-4206-4C6F-B28D-3857EEAD883B}">
      <dsp:nvSpPr>
        <dsp:cNvPr id="0" name=""/>
        <dsp:cNvSpPr/>
      </dsp:nvSpPr>
      <dsp:spPr>
        <a:xfrm>
          <a:off x="884935" y="296402"/>
          <a:ext cx="2196000" cy="2196000"/>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FAA5A7F-22D0-4CA4-B537-18592439D4BF}">
      <dsp:nvSpPr>
        <dsp:cNvPr id="0" name=""/>
        <dsp:cNvSpPr/>
      </dsp:nvSpPr>
      <dsp:spPr>
        <a:xfrm>
          <a:off x="1352935" y="764402"/>
          <a:ext cx="1260000" cy="126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B4CE845-4709-475F-8337-6751F5686529}">
      <dsp:nvSpPr>
        <dsp:cNvPr id="0" name=""/>
        <dsp:cNvSpPr/>
      </dsp:nvSpPr>
      <dsp:spPr>
        <a:xfrm>
          <a:off x="182935" y="3176402"/>
          <a:ext cx="36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defRPr cap="all"/>
          </a:pPr>
          <a:r>
            <a:rPr lang="en-US" sz="1200" kern="1200"/>
            <a:t>Metadata is the data that facilitates management, description, and preservation of our digital objects or collections of digital objects. </a:t>
          </a:r>
        </a:p>
      </dsp:txBody>
      <dsp:txXfrm>
        <a:off x="182935" y="3176402"/>
        <a:ext cx="3600000" cy="720000"/>
      </dsp:txXfrm>
    </dsp:sp>
    <dsp:sp modelId="{497FE3C5-8770-40CE-8643-F075A34DBA8D}">
      <dsp:nvSpPr>
        <dsp:cNvPr id="0" name=""/>
        <dsp:cNvSpPr/>
      </dsp:nvSpPr>
      <dsp:spPr>
        <a:xfrm>
          <a:off x="5114935" y="296402"/>
          <a:ext cx="2196000" cy="2196000"/>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1EE71E3-D9DA-4358-B955-DC30360373BC}">
      <dsp:nvSpPr>
        <dsp:cNvPr id="0" name=""/>
        <dsp:cNvSpPr/>
      </dsp:nvSpPr>
      <dsp:spPr>
        <a:xfrm>
          <a:off x="5582935" y="764402"/>
          <a:ext cx="1260000" cy="126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38156E5-CEAC-4BDE-9099-DD6025E2B300}">
      <dsp:nvSpPr>
        <dsp:cNvPr id="0" name=""/>
        <dsp:cNvSpPr/>
      </dsp:nvSpPr>
      <dsp:spPr>
        <a:xfrm>
          <a:off x="4412935" y="3176402"/>
          <a:ext cx="36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defRPr cap="all"/>
          </a:pPr>
          <a:r>
            <a:rPr lang="en-US" sz="1200" kern="1200"/>
            <a:t>Metadata creation is typically governed by a body of standards, best practices, schema that when used correctly, ensure effective management, description and preservation of digital objects.</a:t>
          </a:r>
        </a:p>
      </dsp:txBody>
      <dsp:txXfrm>
        <a:off x="4412935" y="3176402"/>
        <a:ext cx="3600000" cy="720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8ECD16-4DF2-48C9-B398-235839D93E3D}">
      <dsp:nvSpPr>
        <dsp:cNvPr id="0" name=""/>
        <dsp:cNvSpPr/>
      </dsp:nvSpPr>
      <dsp:spPr>
        <a:xfrm>
          <a:off x="0" y="446148"/>
          <a:ext cx="8195871" cy="1608494"/>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US" sz="2900" kern="1200"/>
            <a:t>One more definition </a:t>
          </a:r>
          <a:r>
            <a:rPr lang="en-US" sz="2900" kern="1200">
              <a:sym typeface="Wingdings" panose="05000000000000000000" pitchFamily="2" charset="2"/>
            </a:rPr>
            <a:t></a:t>
          </a:r>
          <a:endParaRPr lang="en-US" sz="2900" kern="1200"/>
        </a:p>
      </dsp:txBody>
      <dsp:txXfrm>
        <a:off x="78520" y="524668"/>
        <a:ext cx="8038831" cy="1451454"/>
      </dsp:txXfrm>
    </dsp:sp>
    <dsp:sp modelId="{AC4853A9-D437-458C-853E-70DBBB0075D4}">
      <dsp:nvSpPr>
        <dsp:cNvPr id="0" name=""/>
        <dsp:cNvSpPr/>
      </dsp:nvSpPr>
      <dsp:spPr>
        <a:xfrm>
          <a:off x="0" y="2138162"/>
          <a:ext cx="8195871" cy="1608494"/>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US" sz="2900" kern="1200"/>
            <a:t>“Metadata is structured information that describes, explains, locates, or otherwise makes it easier to retrieve, use, or manage an information resource.”</a:t>
          </a:r>
        </a:p>
      </dsp:txBody>
      <dsp:txXfrm>
        <a:off x="78520" y="2216682"/>
        <a:ext cx="8038831" cy="145145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4BA710-6620-4EB6-B9D1-D55ECFB0DCCB}">
      <dsp:nvSpPr>
        <dsp:cNvPr id="0" name=""/>
        <dsp:cNvSpPr/>
      </dsp:nvSpPr>
      <dsp:spPr>
        <a:xfrm>
          <a:off x="2915236" y="1361"/>
          <a:ext cx="1560927" cy="1560927"/>
        </a:xfrm>
        <a:prstGeom prst="downArrow">
          <a:avLst>
            <a:gd name="adj1" fmla="val 50000"/>
            <a:gd name="adj2" fmla="val 35000"/>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2672" tIns="42672" rIns="42672" bIns="42672" numCol="1" spcCol="1270" anchor="ctr" anchorCtr="0">
          <a:noAutofit/>
        </a:bodyPr>
        <a:lstStyle/>
        <a:p>
          <a:pPr marL="0" lvl="0" indent="0" algn="ctr" defTabSz="266700">
            <a:lnSpc>
              <a:spcPct val="90000"/>
            </a:lnSpc>
            <a:spcBef>
              <a:spcPct val="0"/>
            </a:spcBef>
            <a:spcAft>
              <a:spcPct val="35000"/>
            </a:spcAft>
            <a:buNone/>
          </a:pPr>
          <a:r>
            <a:rPr lang="en-US" sz="600" b="1" i="1" kern="1200"/>
            <a:t>Descriptive</a:t>
          </a:r>
          <a:r>
            <a:rPr lang="en-US" sz="600" b="1" kern="1200"/>
            <a:t>:</a:t>
          </a:r>
          <a:r>
            <a:rPr lang="en-US" sz="600" kern="1200"/>
            <a:t> 	facilitating resource discovery and identification</a:t>
          </a:r>
        </a:p>
      </dsp:txBody>
      <dsp:txXfrm>
        <a:off x="3305468" y="1361"/>
        <a:ext cx="780463" cy="1287765"/>
      </dsp:txXfrm>
    </dsp:sp>
    <dsp:sp modelId="{FEF52D11-2C7B-4514-9F67-1EBE4D4EC15E}">
      <dsp:nvSpPr>
        <dsp:cNvPr id="0" name=""/>
        <dsp:cNvSpPr/>
      </dsp:nvSpPr>
      <dsp:spPr>
        <a:xfrm rot="3600000">
          <a:off x="4341503" y="824817"/>
          <a:ext cx="1560927" cy="1560927"/>
        </a:xfrm>
        <a:prstGeom prst="downArrow">
          <a:avLst>
            <a:gd name="adj1" fmla="val 50000"/>
            <a:gd name="adj2" fmla="val 35000"/>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2672" tIns="42672" rIns="42672" bIns="42672" numCol="1" spcCol="1270" anchor="ctr" anchorCtr="0">
          <a:noAutofit/>
        </a:bodyPr>
        <a:lstStyle/>
        <a:p>
          <a:pPr marL="0" lvl="0" indent="0" algn="ctr" defTabSz="266700">
            <a:lnSpc>
              <a:spcPct val="90000"/>
            </a:lnSpc>
            <a:spcBef>
              <a:spcPct val="0"/>
            </a:spcBef>
            <a:spcAft>
              <a:spcPct val="35000"/>
            </a:spcAft>
            <a:buNone/>
          </a:pPr>
          <a:r>
            <a:rPr lang="en-US" sz="600" b="1" i="1" kern="1200"/>
            <a:t>Administrative</a:t>
          </a:r>
          <a:r>
            <a:rPr lang="en-US" sz="600" kern="1200"/>
            <a:t>:    supporting resource management within a collection</a:t>
          </a:r>
        </a:p>
      </dsp:txBody>
      <dsp:txXfrm rot="-5400000">
        <a:off x="4596367" y="1146759"/>
        <a:ext cx="1287765" cy="780463"/>
      </dsp:txXfrm>
    </dsp:sp>
    <dsp:sp modelId="{759AA6D3-491F-45EF-8C38-7FA3E3D449BA}">
      <dsp:nvSpPr>
        <dsp:cNvPr id="0" name=""/>
        <dsp:cNvSpPr/>
      </dsp:nvSpPr>
      <dsp:spPr>
        <a:xfrm rot="7200000">
          <a:off x="4341503" y="2471730"/>
          <a:ext cx="1560927" cy="1560927"/>
        </a:xfrm>
        <a:prstGeom prst="downArrow">
          <a:avLst>
            <a:gd name="adj1" fmla="val 50000"/>
            <a:gd name="adj2" fmla="val 35000"/>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2672" tIns="42672" rIns="42672" bIns="42672" numCol="1" spcCol="1270" anchor="ctr" anchorCtr="0">
          <a:noAutofit/>
        </a:bodyPr>
        <a:lstStyle/>
        <a:p>
          <a:pPr marL="0" lvl="0" indent="0" algn="ctr" defTabSz="266700">
            <a:lnSpc>
              <a:spcPct val="90000"/>
            </a:lnSpc>
            <a:spcBef>
              <a:spcPct val="0"/>
            </a:spcBef>
            <a:spcAft>
              <a:spcPct val="35000"/>
            </a:spcAft>
            <a:buNone/>
          </a:pPr>
          <a:r>
            <a:rPr lang="en-US" sz="600" b="1" i="1" kern="1200"/>
            <a:t>Structural</a:t>
          </a:r>
          <a:r>
            <a:rPr lang="en-US" sz="600" kern="1200"/>
            <a:t>:    binding together the components of complex information objects</a:t>
          </a:r>
        </a:p>
      </dsp:txBody>
      <dsp:txXfrm rot="-5400000">
        <a:off x="4596367" y="2930253"/>
        <a:ext cx="1287765" cy="780463"/>
      </dsp:txXfrm>
    </dsp:sp>
    <dsp:sp modelId="{0DECCEE7-E37B-46A5-93DA-15A7B46A98E0}">
      <dsp:nvSpPr>
        <dsp:cNvPr id="0" name=""/>
        <dsp:cNvSpPr/>
      </dsp:nvSpPr>
      <dsp:spPr>
        <a:xfrm rot="10800000">
          <a:off x="2915236" y="3295186"/>
          <a:ext cx="1560927" cy="1560927"/>
        </a:xfrm>
        <a:prstGeom prst="downArrow">
          <a:avLst>
            <a:gd name="adj1" fmla="val 50000"/>
            <a:gd name="adj2" fmla="val 35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2672" tIns="42672" rIns="42672" bIns="42672" numCol="1" spcCol="1270" anchor="ctr" anchorCtr="0">
          <a:noAutofit/>
        </a:bodyPr>
        <a:lstStyle/>
        <a:p>
          <a:pPr marL="0" lvl="0" indent="0" algn="ctr" defTabSz="266700">
            <a:lnSpc>
              <a:spcPct val="90000"/>
            </a:lnSpc>
            <a:spcBef>
              <a:spcPct val="0"/>
            </a:spcBef>
            <a:spcAft>
              <a:spcPct val="35000"/>
            </a:spcAft>
            <a:buNone/>
          </a:pPr>
          <a:r>
            <a:rPr lang="en-US" sz="600" b="1" kern="1200"/>
            <a:t>Technical</a:t>
          </a:r>
          <a:r>
            <a:rPr lang="en-US" sz="600" kern="1200"/>
            <a:t>: Related to how the system works</a:t>
          </a:r>
        </a:p>
      </dsp:txBody>
      <dsp:txXfrm rot="10800000">
        <a:off x="3305468" y="3568348"/>
        <a:ext cx="780463" cy="1287765"/>
      </dsp:txXfrm>
    </dsp:sp>
    <dsp:sp modelId="{844ABF82-9E74-4F5C-8B99-8DB184152981}">
      <dsp:nvSpPr>
        <dsp:cNvPr id="0" name=""/>
        <dsp:cNvSpPr/>
      </dsp:nvSpPr>
      <dsp:spPr>
        <a:xfrm rot="14400000">
          <a:off x="1488968" y="2471730"/>
          <a:ext cx="1560927" cy="1560927"/>
        </a:xfrm>
        <a:prstGeom prst="downArrow">
          <a:avLst>
            <a:gd name="adj1" fmla="val 50000"/>
            <a:gd name="adj2" fmla="val 35000"/>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2672" tIns="42672" rIns="42672" bIns="42672" numCol="1" spcCol="1270" anchor="ctr" anchorCtr="0">
          <a:noAutofit/>
        </a:bodyPr>
        <a:lstStyle/>
        <a:p>
          <a:pPr marL="0" lvl="0" indent="0" algn="ctr" defTabSz="266700">
            <a:lnSpc>
              <a:spcPct val="90000"/>
            </a:lnSpc>
            <a:spcBef>
              <a:spcPct val="0"/>
            </a:spcBef>
            <a:spcAft>
              <a:spcPct val="35000"/>
            </a:spcAft>
            <a:buNone/>
          </a:pPr>
          <a:r>
            <a:rPr lang="en-US" sz="600" b="1" kern="1200"/>
            <a:t>Use</a:t>
          </a:r>
          <a:r>
            <a:rPr lang="en-US" sz="600" kern="1200"/>
            <a:t>:  Related to the level and type of use</a:t>
          </a:r>
        </a:p>
      </dsp:txBody>
      <dsp:txXfrm rot="5400000">
        <a:off x="1507266" y="2930253"/>
        <a:ext cx="1287765" cy="780463"/>
      </dsp:txXfrm>
    </dsp:sp>
    <dsp:sp modelId="{3A929E3A-E225-4042-B29C-A5A87C6B6F72}">
      <dsp:nvSpPr>
        <dsp:cNvPr id="0" name=""/>
        <dsp:cNvSpPr/>
      </dsp:nvSpPr>
      <dsp:spPr>
        <a:xfrm rot="18000000">
          <a:off x="1488968" y="824817"/>
          <a:ext cx="1560927" cy="1560927"/>
        </a:xfrm>
        <a:prstGeom prst="downArrow">
          <a:avLst>
            <a:gd name="adj1" fmla="val 50000"/>
            <a:gd name="adj2" fmla="val 35000"/>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2672" tIns="42672" rIns="42672" bIns="42672" numCol="1" spcCol="1270" anchor="ctr" anchorCtr="0">
          <a:noAutofit/>
        </a:bodyPr>
        <a:lstStyle/>
        <a:p>
          <a:pPr marL="0" lvl="0" indent="0" algn="ctr" defTabSz="266700">
            <a:lnSpc>
              <a:spcPct val="90000"/>
            </a:lnSpc>
            <a:spcBef>
              <a:spcPct val="0"/>
            </a:spcBef>
            <a:spcAft>
              <a:spcPct val="35000"/>
            </a:spcAft>
            <a:buNone/>
          </a:pPr>
          <a:r>
            <a:rPr lang="en-US" sz="600" b="1" kern="1200"/>
            <a:t>Preservation</a:t>
          </a:r>
          <a:r>
            <a:rPr lang="en-US" sz="600" kern="1200"/>
            <a:t>:  related to the preservation/longevity</a:t>
          </a:r>
        </a:p>
      </dsp:txBody>
      <dsp:txXfrm rot="5400000">
        <a:off x="1507266" y="1146759"/>
        <a:ext cx="1287765" cy="78046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EDBC49-DBA2-46F8-8FB9-199ABD182406}">
      <dsp:nvSpPr>
        <dsp:cNvPr id="0" name=""/>
        <dsp:cNvSpPr/>
      </dsp:nvSpPr>
      <dsp:spPr>
        <a:xfrm>
          <a:off x="749153" y="3413"/>
          <a:ext cx="2092988" cy="1255793"/>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a:t>Database</a:t>
          </a:r>
        </a:p>
      </dsp:txBody>
      <dsp:txXfrm>
        <a:off x="749153" y="3413"/>
        <a:ext cx="2092988" cy="1255793"/>
      </dsp:txXfrm>
    </dsp:sp>
    <dsp:sp modelId="{899B0749-6104-497C-99EA-E1B883358D54}">
      <dsp:nvSpPr>
        <dsp:cNvPr id="0" name=""/>
        <dsp:cNvSpPr/>
      </dsp:nvSpPr>
      <dsp:spPr>
        <a:xfrm>
          <a:off x="3051441" y="3413"/>
          <a:ext cx="2092988" cy="1255793"/>
        </a:xfrm>
        <a:prstGeom prst="rect">
          <a:avLst/>
        </a:prstGeom>
        <a:solidFill>
          <a:schemeClr val="accent2">
            <a:hueOff val="780253"/>
            <a:satOff val="-973"/>
            <a:lumOff val="22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a:t>Embedded in the file</a:t>
          </a:r>
        </a:p>
      </dsp:txBody>
      <dsp:txXfrm>
        <a:off x="3051441" y="3413"/>
        <a:ext cx="2092988" cy="1255793"/>
      </dsp:txXfrm>
    </dsp:sp>
    <dsp:sp modelId="{37ACEF0B-27FD-40F9-B3AF-E14FF5C1B000}">
      <dsp:nvSpPr>
        <dsp:cNvPr id="0" name=""/>
        <dsp:cNvSpPr/>
      </dsp:nvSpPr>
      <dsp:spPr>
        <a:xfrm>
          <a:off x="5353728" y="3413"/>
          <a:ext cx="2092988" cy="1255793"/>
        </a:xfrm>
        <a:prstGeom prst="rect">
          <a:avLst/>
        </a:prstGeom>
        <a:solidFill>
          <a:schemeClr val="accent2">
            <a:hueOff val="1560506"/>
            <a:satOff val="-1946"/>
            <a:lumOff val="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a:t>Flat text file</a:t>
          </a:r>
        </a:p>
      </dsp:txBody>
      <dsp:txXfrm>
        <a:off x="5353728" y="3413"/>
        <a:ext cx="2092988" cy="1255793"/>
      </dsp:txXfrm>
    </dsp:sp>
    <dsp:sp modelId="{49751765-BF60-4CBE-93A6-D619ADECFED2}">
      <dsp:nvSpPr>
        <dsp:cNvPr id="0" name=""/>
        <dsp:cNvSpPr/>
      </dsp:nvSpPr>
      <dsp:spPr>
        <a:xfrm>
          <a:off x="749153" y="1468505"/>
          <a:ext cx="2092988" cy="1255793"/>
        </a:xfrm>
        <a:prstGeom prst="rect">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a:t>XML file</a:t>
          </a:r>
        </a:p>
      </dsp:txBody>
      <dsp:txXfrm>
        <a:off x="749153" y="1468505"/>
        <a:ext cx="2092988" cy="1255793"/>
      </dsp:txXfrm>
    </dsp:sp>
    <dsp:sp modelId="{4F817E8D-CE42-4113-9D34-38BD51CAB862}">
      <dsp:nvSpPr>
        <dsp:cNvPr id="0" name=""/>
        <dsp:cNvSpPr/>
      </dsp:nvSpPr>
      <dsp:spPr>
        <a:xfrm>
          <a:off x="3051441" y="1468505"/>
          <a:ext cx="2092988" cy="1255793"/>
        </a:xfrm>
        <a:prstGeom prst="rect">
          <a:avLst/>
        </a:prstGeom>
        <a:solidFill>
          <a:schemeClr val="accent2">
            <a:hueOff val="3121013"/>
            <a:satOff val="-3893"/>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a:t>XML Database</a:t>
          </a:r>
        </a:p>
      </dsp:txBody>
      <dsp:txXfrm>
        <a:off x="3051441" y="1468505"/>
        <a:ext cx="2092988" cy="1255793"/>
      </dsp:txXfrm>
    </dsp:sp>
    <dsp:sp modelId="{E7A76F3B-921F-4A2F-A5BC-18F1840A22B5}">
      <dsp:nvSpPr>
        <dsp:cNvPr id="0" name=""/>
        <dsp:cNvSpPr/>
      </dsp:nvSpPr>
      <dsp:spPr>
        <a:xfrm>
          <a:off x="5353728" y="1468505"/>
          <a:ext cx="2092988" cy="1255793"/>
        </a:xfrm>
        <a:prstGeom prst="rect">
          <a:avLst/>
        </a:prstGeom>
        <a:solidFill>
          <a:schemeClr val="accent2">
            <a:hueOff val="3901266"/>
            <a:satOff val="-4866"/>
            <a:lumOff val="114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a:t>JSON</a:t>
          </a:r>
        </a:p>
      </dsp:txBody>
      <dsp:txXfrm>
        <a:off x="5353728" y="1468505"/>
        <a:ext cx="2092988" cy="1255793"/>
      </dsp:txXfrm>
    </dsp:sp>
    <dsp:sp modelId="{ECEA064E-2E94-441A-8B68-53F20519DF89}">
      <dsp:nvSpPr>
        <dsp:cNvPr id="0" name=""/>
        <dsp:cNvSpPr/>
      </dsp:nvSpPr>
      <dsp:spPr>
        <a:xfrm>
          <a:off x="3051441" y="2933597"/>
          <a:ext cx="2092988" cy="1255793"/>
        </a:xfrm>
        <a:prstGeom prst="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a:t>Linked Data (future)</a:t>
          </a:r>
        </a:p>
      </dsp:txBody>
      <dsp:txXfrm>
        <a:off x="3051441" y="2933597"/>
        <a:ext cx="2092988" cy="125579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79B63C-0F2C-4B33-9546-B2DED85121C3}">
      <dsp:nvSpPr>
        <dsp:cNvPr id="0" name=""/>
        <dsp:cNvSpPr/>
      </dsp:nvSpPr>
      <dsp:spPr>
        <a:xfrm>
          <a:off x="289" y="1741188"/>
          <a:ext cx="710427" cy="710427"/>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2C4708E-3A04-474C-B338-F2AC4A3C7A45}">
      <dsp:nvSpPr>
        <dsp:cNvPr id="0" name=""/>
        <dsp:cNvSpPr/>
      </dsp:nvSpPr>
      <dsp:spPr>
        <a:xfrm>
          <a:off x="149479" y="1890378"/>
          <a:ext cx="412048" cy="41204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6449FFC-4E1A-496C-97F5-CE86F73AA7E9}">
      <dsp:nvSpPr>
        <dsp:cNvPr id="0" name=""/>
        <dsp:cNvSpPr/>
      </dsp:nvSpPr>
      <dsp:spPr>
        <a:xfrm>
          <a:off x="862952" y="1741188"/>
          <a:ext cx="1674579" cy="7104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488950">
            <a:lnSpc>
              <a:spcPct val="90000"/>
            </a:lnSpc>
            <a:spcBef>
              <a:spcPct val="0"/>
            </a:spcBef>
            <a:spcAft>
              <a:spcPct val="35000"/>
            </a:spcAft>
            <a:buNone/>
          </a:pPr>
          <a:r>
            <a:rPr lang="en-US" sz="1100" kern="1200"/>
            <a:t>Communities have specific information needs</a:t>
          </a:r>
        </a:p>
      </dsp:txBody>
      <dsp:txXfrm>
        <a:off x="862952" y="1741188"/>
        <a:ext cx="1674579" cy="710427"/>
      </dsp:txXfrm>
    </dsp:sp>
    <dsp:sp modelId="{7CC43509-535E-4EAB-8968-7DB1EF0C25EF}">
      <dsp:nvSpPr>
        <dsp:cNvPr id="0" name=""/>
        <dsp:cNvSpPr/>
      </dsp:nvSpPr>
      <dsp:spPr>
        <a:xfrm>
          <a:off x="2829314" y="1741188"/>
          <a:ext cx="710427" cy="710427"/>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365E631-DC61-4DD8-8B3C-50F3F301FEE9}">
      <dsp:nvSpPr>
        <dsp:cNvPr id="0" name=""/>
        <dsp:cNvSpPr/>
      </dsp:nvSpPr>
      <dsp:spPr>
        <a:xfrm>
          <a:off x="2978504" y="1890378"/>
          <a:ext cx="412048" cy="41204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E452B78-B675-4601-9C31-0DA79E9D05F2}">
      <dsp:nvSpPr>
        <dsp:cNvPr id="0" name=""/>
        <dsp:cNvSpPr/>
      </dsp:nvSpPr>
      <dsp:spPr>
        <a:xfrm>
          <a:off x="3691976" y="1741188"/>
          <a:ext cx="1674579" cy="7104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488950">
            <a:lnSpc>
              <a:spcPct val="90000"/>
            </a:lnSpc>
            <a:spcBef>
              <a:spcPct val="0"/>
            </a:spcBef>
            <a:spcAft>
              <a:spcPct val="35000"/>
            </a:spcAft>
            <a:buNone/>
          </a:pPr>
          <a:r>
            <a:rPr lang="en-US" sz="1100" kern="1200"/>
            <a:t>Interoperability requires standards in order for one community to “speak” to another</a:t>
          </a:r>
        </a:p>
      </dsp:txBody>
      <dsp:txXfrm>
        <a:off x="3691976" y="1741188"/>
        <a:ext cx="1674579" cy="710427"/>
      </dsp:txXfrm>
    </dsp:sp>
    <dsp:sp modelId="{C4612DC8-F34D-40D2-BF8F-C996D97BF156}">
      <dsp:nvSpPr>
        <dsp:cNvPr id="0" name=""/>
        <dsp:cNvSpPr/>
      </dsp:nvSpPr>
      <dsp:spPr>
        <a:xfrm>
          <a:off x="5658339" y="1741188"/>
          <a:ext cx="710427" cy="710427"/>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27D6BFB-85B6-45FB-B194-1BD231620D75}">
      <dsp:nvSpPr>
        <dsp:cNvPr id="0" name=""/>
        <dsp:cNvSpPr/>
      </dsp:nvSpPr>
      <dsp:spPr>
        <a:xfrm>
          <a:off x="5807529" y="1890378"/>
          <a:ext cx="412048" cy="41204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C577F70-34FA-4807-AA11-23E77A8C7453}">
      <dsp:nvSpPr>
        <dsp:cNvPr id="0" name=""/>
        <dsp:cNvSpPr/>
      </dsp:nvSpPr>
      <dsp:spPr>
        <a:xfrm>
          <a:off x="6521001" y="1741188"/>
          <a:ext cx="1674579" cy="7104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488950">
            <a:lnSpc>
              <a:spcPct val="90000"/>
            </a:lnSpc>
            <a:spcBef>
              <a:spcPct val="0"/>
            </a:spcBef>
            <a:spcAft>
              <a:spcPct val="35000"/>
            </a:spcAft>
            <a:buNone/>
          </a:pPr>
          <a:r>
            <a:rPr lang="en-US" sz="1100" kern="1200"/>
            <a:t>In moving from dispersed digital collections to interoperable digital libraries, the most important activity we need to focus on is </a:t>
          </a:r>
          <a:r>
            <a:rPr lang="en-US" sz="1100" i="1" kern="1200"/>
            <a:t>standards</a:t>
          </a:r>
          <a:r>
            <a:rPr lang="en-US" sz="1100" kern="1200"/>
            <a:t>… most important is the wide variety of metadata standards [including] descriptive metadata… administrative metadata…, structural metadata, and terms and conditions metadata…” Howard Besser</a:t>
          </a:r>
        </a:p>
      </dsp:txBody>
      <dsp:txXfrm>
        <a:off x="6521001" y="1741188"/>
        <a:ext cx="1674579" cy="71042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238D0F-A847-413E-960F-4C84859EBEC8}">
      <dsp:nvSpPr>
        <dsp:cNvPr id="0" name=""/>
        <dsp:cNvSpPr/>
      </dsp:nvSpPr>
      <dsp:spPr>
        <a:xfrm>
          <a:off x="1215335" y="72641"/>
          <a:ext cx="763241" cy="763241"/>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E9DAA9-3D26-4588-82C9-6DB1D9836C4A}">
      <dsp:nvSpPr>
        <dsp:cNvPr id="0" name=""/>
        <dsp:cNvSpPr/>
      </dsp:nvSpPr>
      <dsp:spPr>
        <a:xfrm>
          <a:off x="1375616" y="232921"/>
          <a:ext cx="442680" cy="44268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B031BFB-41F8-4FDC-B096-83E0C91A95C2}">
      <dsp:nvSpPr>
        <dsp:cNvPr id="0" name=""/>
        <dsp:cNvSpPr/>
      </dsp:nvSpPr>
      <dsp:spPr>
        <a:xfrm>
          <a:off x="2142128" y="72641"/>
          <a:ext cx="1799069" cy="763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533400">
            <a:lnSpc>
              <a:spcPct val="90000"/>
            </a:lnSpc>
            <a:spcBef>
              <a:spcPct val="0"/>
            </a:spcBef>
            <a:spcAft>
              <a:spcPct val="35000"/>
            </a:spcAft>
            <a:buNone/>
          </a:pPr>
          <a:r>
            <a:rPr lang="en-US" sz="1200" kern="1200"/>
            <a:t>MARC21:  used in libraries</a:t>
          </a:r>
        </a:p>
      </dsp:txBody>
      <dsp:txXfrm>
        <a:off x="2142128" y="72641"/>
        <a:ext cx="1799069" cy="763241"/>
      </dsp:txXfrm>
    </dsp:sp>
    <dsp:sp modelId="{E09E18BD-8F08-4878-B4C1-53461C37F5C9}">
      <dsp:nvSpPr>
        <dsp:cNvPr id="0" name=""/>
        <dsp:cNvSpPr/>
      </dsp:nvSpPr>
      <dsp:spPr>
        <a:xfrm>
          <a:off x="4254672" y="72641"/>
          <a:ext cx="763241" cy="763241"/>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CBE03A-CE6E-47DA-968B-13F2036D856F}">
      <dsp:nvSpPr>
        <dsp:cNvPr id="0" name=""/>
        <dsp:cNvSpPr/>
      </dsp:nvSpPr>
      <dsp:spPr>
        <a:xfrm>
          <a:off x="4414953" y="232921"/>
          <a:ext cx="442680" cy="44268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9364D55-3F87-4937-8D9A-FE88342909AE}">
      <dsp:nvSpPr>
        <dsp:cNvPr id="0" name=""/>
        <dsp:cNvSpPr/>
      </dsp:nvSpPr>
      <dsp:spPr>
        <a:xfrm>
          <a:off x="5181466" y="72641"/>
          <a:ext cx="1799069" cy="763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533400">
            <a:lnSpc>
              <a:spcPct val="90000"/>
            </a:lnSpc>
            <a:spcBef>
              <a:spcPct val="0"/>
            </a:spcBef>
            <a:spcAft>
              <a:spcPct val="35000"/>
            </a:spcAft>
            <a:buNone/>
          </a:pPr>
          <a:r>
            <a:rPr lang="en-US" sz="1200" kern="1200"/>
            <a:t>Dublin Core (DC): used across disciplines (more later)</a:t>
          </a:r>
        </a:p>
      </dsp:txBody>
      <dsp:txXfrm>
        <a:off x="5181466" y="72641"/>
        <a:ext cx="1799069" cy="763241"/>
      </dsp:txXfrm>
    </dsp:sp>
    <dsp:sp modelId="{F8355FF4-55C5-4A08-81FE-54A2441A9DC1}">
      <dsp:nvSpPr>
        <dsp:cNvPr id="0" name=""/>
        <dsp:cNvSpPr/>
      </dsp:nvSpPr>
      <dsp:spPr>
        <a:xfrm>
          <a:off x="1215335" y="1463081"/>
          <a:ext cx="763241" cy="763241"/>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ABCBDCD-5281-4500-B1E8-CA236B2A1D5C}">
      <dsp:nvSpPr>
        <dsp:cNvPr id="0" name=""/>
        <dsp:cNvSpPr/>
      </dsp:nvSpPr>
      <dsp:spPr>
        <a:xfrm>
          <a:off x="1375616" y="1623362"/>
          <a:ext cx="442680" cy="44268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8603C8C-F805-4344-AE31-888BBC23C300}">
      <dsp:nvSpPr>
        <dsp:cNvPr id="0" name=""/>
        <dsp:cNvSpPr/>
      </dsp:nvSpPr>
      <dsp:spPr>
        <a:xfrm>
          <a:off x="2142128" y="1463081"/>
          <a:ext cx="1799069" cy="763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533400">
            <a:lnSpc>
              <a:spcPct val="90000"/>
            </a:lnSpc>
            <a:spcBef>
              <a:spcPct val="0"/>
            </a:spcBef>
            <a:spcAft>
              <a:spcPct val="35000"/>
            </a:spcAft>
            <a:buNone/>
          </a:pPr>
          <a:r>
            <a:rPr lang="en-US" sz="1200" kern="1200"/>
            <a:t>EAD:  (Encoded Archival Description) archives, describes physical </a:t>
          </a:r>
          <a:r>
            <a:rPr lang="en-US" sz="1200" i="1" kern="1200"/>
            <a:t>collections</a:t>
          </a:r>
          <a:r>
            <a:rPr lang="en-US" sz="1200" kern="1200"/>
            <a:t> and some digital</a:t>
          </a:r>
        </a:p>
      </dsp:txBody>
      <dsp:txXfrm>
        <a:off x="2142128" y="1463081"/>
        <a:ext cx="1799069" cy="763241"/>
      </dsp:txXfrm>
    </dsp:sp>
    <dsp:sp modelId="{F9F3E8C8-CFE6-491A-B99C-47755A65678D}">
      <dsp:nvSpPr>
        <dsp:cNvPr id="0" name=""/>
        <dsp:cNvSpPr/>
      </dsp:nvSpPr>
      <dsp:spPr>
        <a:xfrm>
          <a:off x="4254672" y="1463081"/>
          <a:ext cx="763241" cy="763241"/>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2F185ED-9B45-4902-A1D1-43FD02EB509B}">
      <dsp:nvSpPr>
        <dsp:cNvPr id="0" name=""/>
        <dsp:cNvSpPr/>
      </dsp:nvSpPr>
      <dsp:spPr>
        <a:xfrm>
          <a:off x="4414953" y="1623362"/>
          <a:ext cx="442680" cy="44268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5BD5321-F322-47A3-B8A5-6D88338A1781}">
      <dsp:nvSpPr>
        <dsp:cNvPr id="0" name=""/>
        <dsp:cNvSpPr/>
      </dsp:nvSpPr>
      <dsp:spPr>
        <a:xfrm>
          <a:off x="5181466" y="1463081"/>
          <a:ext cx="1799069" cy="763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533400">
            <a:lnSpc>
              <a:spcPct val="90000"/>
            </a:lnSpc>
            <a:spcBef>
              <a:spcPct val="0"/>
            </a:spcBef>
            <a:spcAft>
              <a:spcPct val="35000"/>
            </a:spcAft>
            <a:buNone/>
          </a:pPr>
          <a:r>
            <a:rPr lang="en-US" sz="1200" kern="1200"/>
            <a:t>MODS (Metadata Object Description Schema)</a:t>
          </a:r>
        </a:p>
      </dsp:txBody>
      <dsp:txXfrm>
        <a:off x="5181466" y="1463081"/>
        <a:ext cx="1799069" cy="763241"/>
      </dsp:txXfrm>
    </dsp:sp>
    <dsp:sp modelId="{A0653792-D3B3-4530-9A98-C5D262743A80}">
      <dsp:nvSpPr>
        <dsp:cNvPr id="0" name=""/>
        <dsp:cNvSpPr/>
      </dsp:nvSpPr>
      <dsp:spPr>
        <a:xfrm>
          <a:off x="1215335" y="2853522"/>
          <a:ext cx="763241" cy="763241"/>
        </a:xfrm>
        <a:prstGeom prst="ellipse">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E1CA30E-BD02-407A-B862-2C9773F04268}">
      <dsp:nvSpPr>
        <dsp:cNvPr id="0" name=""/>
        <dsp:cNvSpPr/>
      </dsp:nvSpPr>
      <dsp:spPr>
        <a:xfrm>
          <a:off x="1375616" y="3013802"/>
          <a:ext cx="442680" cy="44268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9A6E7C1-C5D8-4FCE-85C7-D851E22DC3DA}">
      <dsp:nvSpPr>
        <dsp:cNvPr id="0" name=""/>
        <dsp:cNvSpPr/>
      </dsp:nvSpPr>
      <dsp:spPr>
        <a:xfrm>
          <a:off x="2142128" y="2853522"/>
          <a:ext cx="1799069" cy="763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533400">
            <a:lnSpc>
              <a:spcPct val="90000"/>
            </a:lnSpc>
            <a:spcBef>
              <a:spcPct val="0"/>
            </a:spcBef>
            <a:spcAft>
              <a:spcPct val="35000"/>
            </a:spcAft>
            <a:buNone/>
          </a:pPr>
          <a:r>
            <a:rPr lang="en-US" sz="1200" kern="1200"/>
            <a:t>VRA Core (Visual Resources Association) </a:t>
          </a:r>
        </a:p>
      </dsp:txBody>
      <dsp:txXfrm>
        <a:off x="2142128" y="2853522"/>
        <a:ext cx="1799069" cy="763241"/>
      </dsp:txXfrm>
    </dsp:sp>
    <dsp:sp modelId="{873E2013-7287-4F55-BFB6-F08D82433451}">
      <dsp:nvSpPr>
        <dsp:cNvPr id="0" name=""/>
        <dsp:cNvSpPr/>
      </dsp:nvSpPr>
      <dsp:spPr>
        <a:xfrm>
          <a:off x="4254672" y="2853522"/>
          <a:ext cx="763241" cy="763241"/>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F3DB1B-7005-4521-B0F9-11913AD4AD26}">
      <dsp:nvSpPr>
        <dsp:cNvPr id="0" name=""/>
        <dsp:cNvSpPr/>
      </dsp:nvSpPr>
      <dsp:spPr>
        <a:xfrm>
          <a:off x="4414953" y="3013802"/>
          <a:ext cx="442680" cy="442680"/>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0B36389-8773-4707-B6E0-EE4CC2C1BFFA}">
      <dsp:nvSpPr>
        <dsp:cNvPr id="0" name=""/>
        <dsp:cNvSpPr/>
      </dsp:nvSpPr>
      <dsp:spPr>
        <a:xfrm>
          <a:off x="5181466" y="2853522"/>
          <a:ext cx="1799069" cy="763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533400">
            <a:lnSpc>
              <a:spcPct val="90000"/>
            </a:lnSpc>
            <a:spcBef>
              <a:spcPct val="0"/>
            </a:spcBef>
            <a:spcAft>
              <a:spcPct val="35000"/>
            </a:spcAft>
            <a:buNone/>
          </a:pPr>
          <a:r>
            <a:rPr lang="en-US" sz="1200" kern="1200"/>
            <a:t>METS (Metadata Encoding and Transmission Standard )</a:t>
          </a:r>
        </a:p>
      </dsp:txBody>
      <dsp:txXfrm>
        <a:off x="5181466" y="2853522"/>
        <a:ext cx="1799069" cy="76324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496D3B-58B3-4CBE-BAFC-C3D28F99EC7E}">
      <dsp:nvSpPr>
        <dsp:cNvPr id="0" name=""/>
        <dsp:cNvSpPr/>
      </dsp:nvSpPr>
      <dsp:spPr>
        <a:xfrm>
          <a:off x="537299" y="1362202"/>
          <a:ext cx="810000" cy="81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3FE05C5-74BE-4582-B71E-D957585A3F95}">
      <dsp:nvSpPr>
        <dsp:cNvPr id="0" name=""/>
        <dsp:cNvSpPr/>
      </dsp:nvSpPr>
      <dsp:spPr>
        <a:xfrm>
          <a:off x="42299" y="2443760"/>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Version 1.1</a:t>
          </a:r>
        </a:p>
      </dsp:txBody>
      <dsp:txXfrm>
        <a:off x="42299" y="2443760"/>
        <a:ext cx="1800000" cy="720000"/>
      </dsp:txXfrm>
    </dsp:sp>
    <dsp:sp modelId="{BD8EA4A9-E5D8-433C-8634-5175F17CDDE2}">
      <dsp:nvSpPr>
        <dsp:cNvPr id="0" name=""/>
        <dsp:cNvSpPr/>
      </dsp:nvSpPr>
      <dsp:spPr>
        <a:xfrm>
          <a:off x="2652300" y="1362202"/>
          <a:ext cx="810000" cy="81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F85987A-D679-415E-AD67-934B9C61A31F}">
      <dsp:nvSpPr>
        <dsp:cNvPr id="0" name=""/>
        <dsp:cNvSpPr/>
      </dsp:nvSpPr>
      <dsp:spPr>
        <a:xfrm>
          <a:off x="2157300" y="2443760"/>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Vocabulary of 15 field element set for use in digital resource description</a:t>
          </a:r>
        </a:p>
      </dsp:txBody>
      <dsp:txXfrm>
        <a:off x="2157300" y="2443760"/>
        <a:ext cx="1800000" cy="720000"/>
      </dsp:txXfrm>
    </dsp:sp>
    <dsp:sp modelId="{B93F4E79-BD96-429B-940B-B7E9BBFF9056}">
      <dsp:nvSpPr>
        <dsp:cNvPr id="0" name=""/>
        <dsp:cNvSpPr/>
      </dsp:nvSpPr>
      <dsp:spPr>
        <a:xfrm>
          <a:off x="4767300" y="1362202"/>
          <a:ext cx="810000" cy="81000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8C623C-AA9D-4F7C-B0FF-6A6D323A406D}">
      <dsp:nvSpPr>
        <dsp:cNvPr id="0" name=""/>
        <dsp:cNvSpPr/>
      </dsp:nvSpPr>
      <dsp:spPr>
        <a:xfrm>
          <a:off x="4272300" y="2443760"/>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"Dublin" is due to its origin at a 1995 invitational workshop in Dublin, Ohio—suburb of Columbus</a:t>
          </a:r>
        </a:p>
      </dsp:txBody>
      <dsp:txXfrm>
        <a:off x="4272300" y="2443760"/>
        <a:ext cx="1800000" cy="720000"/>
      </dsp:txXfrm>
    </dsp:sp>
    <dsp:sp modelId="{8E42A381-F008-4594-905D-80DC46755FB5}">
      <dsp:nvSpPr>
        <dsp:cNvPr id="0" name=""/>
        <dsp:cNvSpPr/>
      </dsp:nvSpPr>
      <dsp:spPr>
        <a:xfrm>
          <a:off x="6882300" y="1362202"/>
          <a:ext cx="810000" cy="81000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73829BD-D960-4752-8EF5-FD14CB52D7FB}">
      <dsp:nvSpPr>
        <dsp:cNvPr id="0" name=""/>
        <dsp:cNvSpPr/>
      </dsp:nvSpPr>
      <dsp:spPr>
        <a:xfrm>
          <a:off x="6387300" y="2443760"/>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OCLC based there, and oversees the standard</a:t>
          </a:r>
        </a:p>
      </dsp:txBody>
      <dsp:txXfrm>
        <a:off x="6387300" y="2443760"/>
        <a:ext cx="1800000" cy="72000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78A15B-0F2F-4BE5-B788-87108EF8F7FE}">
      <dsp:nvSpPr>
        <dsp:cNvPr id="0" name=""/>
        <dsp:cNvSpPr/>
      </dsp:nvSpPr>
      <dsp:spPr>
        <a:xfrm>
          <a:off x="1138811" y="393188"/>
          <a:ext cx="669990" cy="66999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9BF0502-8F5B-49EC-A2A6-3E9F399934DE}">
      <dsp:nvSpPr>
        <dsp:cNvPr id="0" name=""/>
        <dsp:cNvSpPr/>
      </dsp:nvSpPr>
      <dsp:spPr>
        <a:xfrm>
          <a:off x="729373" y="1314747"/>
          <a:ext cx="1488867" cy="595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en-US" sz="1100" kern="1200"/>
            <a:t>Dramatic increase in the number of document-like resources on the net</a:t>
          </a:r>
        </a:p>
      </dsp:txBody>
      <dsp:txXfrm>
        <a:off x="729373" y="1314747"/>
        <a:ext cx="1488867" cy="595546"/>
      </dsp:txXfrm>
    </dsp:sp>
    <dsp:sp modelId="{75B86306-04F5-4746-9787-900F29B6B7A9}">
      <dsp:nvSpPr>
        <dsp:cNvPr id="0" name=""/>
        <dsp:cNvSpPr/>
      </dsp:nvSpPr>
      <dsp:spPr>
        <a:xfrm>
          <a:off x="2888230" y="393188"/>
          <a:ext cx="669990" cy="66999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A0D6A6A-C911-46F7-B27A-891A1FD5A6C0}">
      <dsp:nvSpPr>
        <dsp:cNvPr id="0" name=""/>
        <dsp:cNvSpPr/>
      </dsp:nvSpPr>
      <dsp:spPr>
        <a:xfrm>
          <a:off x="2478792" y="1314747"/>
          <a:ext cx="1488867" cy="595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en-US" sz="1100" kern="1200"/>
            <a:t>Slow improvement in indexing services made resources hard to discover</a:t>
          </a:r>
        </a:p>
      </dsp:txBody>
      <dsp:txXfrm>
        <a:off x="2478792" y="1314747"/>
        <a:ext cx="1488867" cy="595546"/>
      </dsp:txXfrm>
    </dsp:sp>
    <dsp:sp modelId="{22FE4466-115D-4539-8D75-F44B5B0AF712}">
      <dsp:nvSpPr>
        <dsp:cNvPr id="0" name=""/>
        <dsp:cNvSpPr/>
      </dsp:nvSpPr>
      <dsp:spPr>
        <a:xfrm>
          <a:off x="4637649" y="393188"/>
          <a:ext cx="669990" cy="66999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C248A0D-D46C-4AE9-B51A-6BB0CF3D5B50}">
      <dsp:nvSpPr>
        <dsp:cNvPr id="0" name=""/>
        <dsp:cNvSpPr/>
      </dsp:nvSpPr>
      <dsp:spPr>
        <a:xfrm>
          <a:off x="4228211" y="1314747"/>
          <a:ext cx="1488867" cy="595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en-US" sz="1100" kern="1200"/>
            <a:t>Belief that descriptive metadata would improve discovery</a:t>
          </a:r>
        </a:p>
      </dsp:txBody>
      <dsp:txXfrm>
        <a:off x="4228211" y="1314747"/>
        <a:ext cx="1488867" cy="595546"/>
      </dsp:txXfrm>
    </dsp:sp>
    <dsp:sp modelId="{D0C4F659-7453-4F56-BB7F-3C8F4B587B63}">
      <dsp:nvSpPr>
        <dsp:cNvPr id="0" name=""/>
        <dsp:cNvSpPr/>
      </dsp:nvSpPr>
      <dsp:spPr>
        <a:xfrm>
          <a:off x="6387068" y="393188"/>
          <a:ext cx="669990" cy="66999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CD00EA8-D139-4D2A-9E7F-C9C8CD37211E}">
      <dsp:nvSpPr>
        <dsp:cNvPr id="0" name=""/>
        <dsp:cNvSpPr/>
      </dsp:nvSpPr>
      <dsp:spPr>
        <a:xfrm>
          <a:off x="5977630" y="1314747"/>
          <a:ext cx="1488867" cy="595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en-US" sz="1100" kern="1200"/>
            <a:t>Perceived need for a descriptive standard that was simple to implement (by non-professionals)</a:t>
          </a:r>
        </a:p>
      </dsp:txBody>
      <dsp:txXfrm>
        <a:off x="5977630" y="1314747"/>
        <a:ext cx="1488867" cy="595546"/>
      </dsp:txXfrm>
    </dsp:sp>
    <dsp:sp modelId="{DD2485B1-5147-4455-8797-E0A7C4371814}">
      <dsp:nvSpPr>
        <dsp:cNvPr id="0" name=""/>
        <dsp:cNvSpPr/>
      </dsp:nvSpPr>
      <dsp:spPr>
        <a:xfrm>
          <a:off x="3762940" y="2282510"/>
          <a:ext cx="669990" cy="66999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8CCF1DA-D32F-45D0-9E36-5C7208F55A03}">
      <dsp:nvSpPr>
        <dsp:cNvPr id="0" name=""/>
        <dsp:cNvSpPr/>
      </dsp:nvSpPr>
      <dsp:spPr>
        <a:xfrm>
          <a:off x="3353501" y="3204069"/>
          <a:ext cx="1488867" cy="595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en-US" sz="1100" kern="1200"/>
            <a:t>to create a digital "library card catalog" for the Web.</a:t>
          </a:r>
        </a:p>
      </dsp:txBody>
      <dsp:txXfrm>
        <a:off x="3353501" y="3204069"/>
        <a:ext cx="1488867" cy="595546"/>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10.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1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2.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13.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14.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15.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16.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7.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8.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9.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9F048F-1ECF-4677-9B38-748E2353EF07}" type="datetimeFigureOut">
              <a:rPr lang="en-US" smtClean="0"/>
              <a:t>8/19/2025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DF183F-F35C-40A5-9643-601EEE89669A}" type="slidenum">
              <a:rPr lang="en-US" smtClean="0"/>
              <a:t>‹#›</a:t>
            </a:fld>
            <a:endParaRPr lang="en-US"/>
          </a:p>
        </p:txBody>
      </p:sp>
    </p:spTree>
    <p:extLst>
      <p:ext uri="{BB962C8B-B14F-4D97-AF65-F5344CB8AC3E}">
        <p14:creationId xmlns:p14="http://schemas.microsoft.com/office/powerpoint/2010/main" val="26546969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2"/>
          <p:cNvSpPr>
            <a:spLocks noGrp="1" noRot="1" noChangeAspect="1" noChangeArrowheads="1" noTextEdit="1"/>
          </p:cNvSpPr>
          <p:nvPr>
            <p:ph type="sldImg"/>
          </p:nvPr>
        </p:nvSpPr>
        <p:spPr>
          <a:ln/>
        </p:spPr>
      </p:sp>
      <p:sp>
        <p:nvSpPr>
          <p:cNvPr id="3481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itchFamily="34" charset="0"/>
              </a:rPr>
              <a:t>The objectives listed should sound familiar to librarians.</a:t>
            </a:r>
          </a:p>
          <a:p>
            <a:pPr eaLnBrk="1" hangingPunct="1"/>
            <a:r>
              <a:rPr lang="en-US" altLang="en-US">
                <a:latin typeface="Arial" pitchFamily="34" charset="0"/>
              </a:rPr>
              <a:t>This is a functional view of metadata. These functions can be associated with types of metadata (discussed in the next session):</a:t>
            </a:r>
          </a:p>
          <a:p>
            <a:pPr eaLnBrk="1" hangingPunct="1">
              <a:buFontTx/>
              <a:buChar char="•"/>
            </a:pPr>
            <a:r>
              <a:rPr lang="en-US" altLang="en-US">
                <a:latin typeface="Arial" pitchFamily="34" charset="0"/>
              </a:rPr>
              <a:t>Discovery: descriptive metadata</a:t>
            </a:r>
          </a:p>
          <a:p>
            <a:pPr eaLnBrk="1" hangingPunct="1">
              <a:buFontTx/>
              <a:buChar char="•"/>
            </a:pPr>
            <a:r>
              <a:rPr lang="en-US" altLang="en-US">
                <a:latin typeface="Arial" pitchFamily="34" charset="0"/>
              </a:rPr>
              <a:t>Navigation (of an object and its components): structural metadata</a:t>
            </a:r>
          </a:p>
          <a:p>
            <a:pPr eaLnBrk="1" hangingPunct="1">
              <a:buFontTx/>
              <a:buChar char="•"/>
            </a:pPr>
            <a:r>
              <a:rPr lang="en-US" altLang="en-US">
                <a:latin typeface="Arial" pitchFamily="34" charset="0"/>
              </a:rPr>
              <a:t>Access control: rights metadata</a:t>
            </a:r>
          </a:p>
          <a:p>
            <a:pPr eaLnBrk="1" hangingPunct="1"/>
            <a:r>
              <a:rPr lang="en-US" altLang="en-US">
                <a:latin typeface="Arial" pitchFamily="34" charset="0"/>
              </a:rPr>
              <a:t>	</a:t>
            </a:r>
          </a:p>
          <a:p>
            <a:pPr eaLnBrk="1" hangingPunct="1"/>
            <a:r>
              <a:rPr lang="en-US" altLang="en-US">
                <a:latin typeface="Arial" pitchFamily="34" charset="0"/>
              </a:rPr>
              <a:t>Other objectives that a digital library might have, besides those listed? Someone will probably come up with some. Here are some possibilities, if no one thinks of any others. </a:t>
            </a:r>
          </a:p>
          <a:p>
            <a:pPr eaLnBrk="1" hangingPunct="1">
              <a:buFontTx/>
              <a:buChar char="•"/>
            </a:pPr>
            <a:r>
              <a:rPr lang="en-US" altLang="en-US">
                <a:latin typeface="Arial" pitchFamily="34" charset="0"/>
              </a:rPr>
              <a:t>Interoperability</a:t>
            </a:r>
          </a:p>
          <a:p>
            <a:pPr eaLnBrk="1" hangingPunct="1">
              <a:buFontTx/>
              <a:buChar char="•"/>
            </a:pPr>
            <a:r>
              <a:rPr lang="en-US" altLang="en-US">
                <a:latin typeface="Arial" pitchFamily="34" charset="0"/>
              </a:rPr>
              <a:t>Certification (of document authenticity)</a:t>
            </a:r>
          </a:p>
          <a:p>
            <a:pPr eaLnBrk="1" hangingPunct="1">
              <a:buFontTx/>
              <a:buChar char="•"/>
            </a:pPr>
            <a:r>
              <a:rPr lang="en-US" altLang="en-US">
                <a:latin typeface="Arial" pitchFamily="34" charset="0"/>
              </a:rPr>
              <a:t>Status (or perhaps that’s under admin/management metadata, depending on how that’s defined)</a:t>
            </a:r>
          </a:p>
          <a:p>
            <a:pPr eaLnBrk="1" hangingPunct="1">
              <a:buFontTx/>
              <a:buChar char="•"/>
            </a:pPr>
            <a:r>
              <a:rPr lang="en-US" altLang="en-US">
                <a:latin typeface="Arial" pitchFamily="34" charset="0"/>
              </a:rPr>
              <a:t>Version control</a:t>
            </a:r>
          </a:p>
          <a:p>
            <a:pPr eaLnBrk="1" hangingPunct="1"/>
            <a:endParaRPr lang="en-US" altLang="en-US">
              <a:latin typeface="Arial" pitchFamily="34" charset="0"/>
            </a:endParaRPr>
          </a:p>
          <a:p>
            <a:pPr eaLnBrk="1" hangingPunct="1"/>
            <a:r>
              <a:rPr lang="en-US" altLang="en-US">
                <a:latin typeface="Arial" pitchFamily="34" charset="0"/>
              </a:rPr>
              <a:t>Could think about different contexts: libraries within archives, museums, schools, businesses. And whether different contexts might generate different objectives.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Grp="1" noRot="1" noChangeAspect="1" noChangeArrowheads="1" noTextEdit="1"/>
          </p:cNvSpPr>
          <p:nvPr>
            <p:ph type="sldImg"/>
          </p:nvPr>
        </p:nvSpPr>
        <p:spPr>
          <a:ln/>
        </p:spPr>
      </p:sp>
      <p:sp>
        <p:nvSpPr>
          <p:cNvPr id="4157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itchFamily="34" charset="0"/>
              </a:rPr>
              <a:t>If data is in XML, it’s usually easy to detect the metadata scheme: look at the “root” element, the element at the top of the file that holds all other element inside of it.</a:t>
            </a:r>
          </a:p>
          <a:p>
            <a:pPr eaLnBrk="1" hangingPunct="1"/>
            <a:r>
              <a:rPr lang="en-US" altLang="en-US" dirty="0">
                <a:latin typeface="Arial" pitchFamily="34" charset="0"/>
              </a:rPr>
              <a:t>Some of these schemes are bound very closely with a particular data exchange format, to the point where they seem inseparable. For example, METS is expressed in XML; EAD is expressed in SGML or XML; But what we are looking at right here are the data element definitions, which at least in theory can be separated from an exchange syntax. This distinction is much easier to make with DC and VRA, which can be expressed, or encoded, in different file formats.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8" name="Slide Image Placeholder 1"/>
          <p:cNvSpPr>
            <a:spLocks noGrp="1" noRot="1" noChangeAspect="1" noTextEdit="1"/>
          </p:cNvSpPr>
          <p:nvPr>
            <p:ph type="sldImg"/>
          </p:nvPr>
        </p:nvSpPr>
        <p:spPr>
          <a:ln/>
        </p:spPr>
      </p:sp>
      <p:sp>
        <p:nvSpPr>
          <p:cNvPr id="3727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2" name="Slide Image Placeholder 1"/>
          <p:cNvSpPr>
            <a:spLocks noGrp="1" noRot="1" noChangeAspect="1" noTextEdit="1"/>
          </p:cNvSpPr>
          <p:nvPr>
            <p:ph type="sldImg"/>
          </p:nvPr>
        </p:nvSpPr>
        <p:spPr>
          <a:ln/>
        </p:spPr>
      </p:sp>
      <p:sp>
        <p:nvSpPr>
          <p:cNvPr id="3737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952C86A-B998-4F08-AEA1-1B3BA98BBF00}" type="datetimeFigureOut">
              <a:rPr lang="en-US" smtClean="0"/>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26D87A-F2BD-4017-984B-7B42DAFCD60B}" type="slidenum">
              <a:rPr lang="en-US" smtClean="0"/>
              <a:t>‹#›</a:t>
            </a:fld>
            <a:endParaRPr lang="en-US"/>
          </a:p>
        </p:txBody>
      </p:sp>
    </p:spTree>
    <p:extLst>
      <p:ext uri="{BB962C8B-B14F-4D97-AF65-F5344CB8AC3E}">
        <p14:creationId xmlns:p14="http://schemas.microsoft.com/office/powerpoint/2010/main" val="3066729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952C86A-B998-4F08-AEA1-1B3BA98BBF00}" type="datetimeFigureOut">
              <a:rPr lang="en-US" smtClean="0"/>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26D87A-F2BD-4017-984B-7B42DAFCD60B}" type="slidenum">
              <a:rPr lang="en-US" smtClean="0"/>
              <a:t>‹#›</a:t>
            </a:fld>
            <a:endParaRPr lang="en-US"/>
          </a:p>
        </p:txBody>
      </p:sp>
    </p:spTree>
    <p:extLst>
      <p:ext uri="{BB962C8B-B14F-4D97-AF65-F5344CB8AC3E}">
        <p14:creationId xmlns:p14="http://schemas.microsoft.com/office/powerpoint/2010/main" val="21550129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952C86A-B998-4F08-AEA1-1B3BA98BBF00}" type="datetimeFigureOut">
              <a:rPr lang="en-US" smtClean="0"/>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26D87A-F2BD-4017-984B-7B42DAFCD60B}" type="slidenum">
              <a:rPr lang="en-US" smtClean="0"/>
              <a:t>‹#›</a:t>
            </a:fld>
            <a:endParaRPr lang="en-US"/>
          </a:p>
        </p:txBody>
      </p:sp>
    </p:spTree>
    <p:extLst>
      <p:ext uri="{BB962C8B-B14F-4D97-AF65-F5344CB8AC3E}">
        <p14:creationId xmlns:p14="http://schemas.microsoft.com/office/powerpoint/2010/main" val="41141908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990600"/>
            <a:ext cx="7772400" cy="1143000"/>
          </a:xfrm>
        </p:spPr>
        <p:txBody>
          <a:bodyPr/>
          <a:lstStyle/>
          <a:p>
            <a:r>
              <a:rPr lang="en-US"/>
              <a:t>Click to edit Master title style</a:t>
            </a:r>
          </a:p>
        </p:txBody>
      </p:sp>
      <p:sp>
        <p:nvSpPr>
          <p:cNvPr id="3" name="Table Placeholder 2"/>
          <p:cNvSpPr>
            <a:spLocks noGrp="1"/>
          </p:cNvSpPr>
          <p:nvPr>
            <p:ph type="tbl" idx="1"/>
          </p:nvPr>
        </p:nvSpPr>
        <p:spPr>
          <a:xfrm>
            <a:off x="685800" y="2133600"/>
            <a:ext cx="7772400" cy="4038600"/>
          </a:xfrm>
        </p:spPr>
        <p:txBody>
          <a:bodyPr/>
          <a:lstStyle/>
          <a:p>
            <a:pPr lvl="0"/>
            <a:endParaRPr lang="en-US" noProof="0"/>
          </a:p>
        </p:txBody>
      </p:sp>
      <p:sp>
        <p:nvSpPr>
          <p:cNvPr id="4" name="Footer Placeholder 3"/>
          <p:cNvSpPr>
            <a:spLocks noGrp="1"/>
          </p:cNvSpPr>
          <p:nvPr>
            <p:ph type="ftr" sz="quarter" idx="10"/>
          </p:nvPr>
        </p:nvSpPr>
        <p:spPr>
          <a:xfrm>
            <a:off x="4572000" y="6311900"/>
            <a:ext cx="3886200" cy="457200"/>
          </a:xfrm>
        </p:spPr>
        <p:txBody>
          <a:bodyPr/>
          <a:lstStyle>
            <a:lvl1pPr>
              <a:defRPr/>
            </a:lvl1pPr>
          </a:lstStyle>
          <a:p>
            <a:pPr>
              <a:defRPr/>
            </a:pPr>
            <a:endParaRPr lang="en-US"/>
          </a:p>
        </p:txBody>
      </p:sp>
      <p:sp>
        <p:nvSpPr>
          <p:cNvPr id="5" name="Slide Number Placeholder 4"/>
          <p:cNvSpPr>
            <a:spLocks noGrp="1"/>
          </p:cNvSpPr>
          <p:nvPr>
            <p:ph type="sldNum" sz="quarter" idx="11"/>
          </p:nvPr>
        </p:nvSpPr>
        <p:spPr>
          <a:xfrm>
            <a:off x="685800" y="6311900"/>
            <a:ext cx="3886200" cy="457200"/>
          </a:xfrm>
        </p:spPr>
        <p:txBody>
          <a:bodyPr/>
          <a:lstStyle>
            <a:lvl1pPr>
              <a:defRPr/>
            </a:lvl1pPr>
          </a:lstStyle>
          <a:p>
            <a:pPr>
              <a:defRPr/>
            </a:pPr>
            <a:r>
              <a:rPr lang="en-US"/>
              <a:t>Kurth, Basic DC Semantics, slide </a:t>
            </a:r>
            <a:fld id="{4E852B17-1D71-4398-AE98-7661893EA515}" type="slidenum">
              <a:rPr lang="en-US"/>
              <a:pPr>
                <a:defRPr/>
              </a:pPr>
              <a:t>‹#›</a:t>
            </a:fld>
            <a:endParaRPr lang="en-US"/>
          </a:p>
        </p:txBody>
      </p:sp>
    </p:spTree>
    <p:extLst>
      <p:ext uri="{BB962C8B-B14F-4D97-AF65-F5344CB8AC3E}">
        <p14:creationId xmlns:p14="http://schemas.microsoft.com/office/powerpoint/2010/main" val="3842175894"/>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952C86A-B998-4F08-AEA1-1B3BA98BBF00}" type="datetimeFigureOut">
              <a:rPr lang="en-US" smtClean="0"/>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26D87A-F2BD-4017-984B-7B42DAFCD60B}" type="slidenum">
              <a:rPr lang="en-US" smtClean="0"/>
              <a:t>‹#›</a:t>
            </a:fld>
            <a:endParaRPr lang="en-US"/>
          </a:p>
        </p:txBody>
      </p:sp>
    </p:spTree>
    <p:extLst>
      <p:ext uri="{BB962C8B-B14F-4D97-AF65-F5344CB8AC3E}">
        <p14:creationId xmlns:p14="http://schemas.microsoft.com/office/powerpoint/2010/main" val="2930535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952C86A-B998-4F08-AEA1-1B3BA98BBF00}" type="datetimeFigureOut">
              <a:rPr lang="en-US" smtClean="0"/>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26D87A-F2BD-4017-984B-7B42DAFCD60B}" type="slidenum">
              <a:rPr lang="en-US" smtClean="0"/>
              <a:t>‹#›</a:t>
            </a:fld>
            <a:endParaRPr lang="en-US"/>
          </a:p>
        </p:txBody>
      </p:sp>
    </p:spTree>
    <p:extLst>
      <p:ext uri="{BB962C8B-B14F-4D97-AF65-F5344CB8AC3E}">
        <p14:creationId xmlns:p14="http://schemas.microsoft.com/office/powerpoint/2010/main" val="85829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952C86A-B998-4F08-AEA1-1B3BA98BBF00}" type="datetimeFigureOut">
              <a:rPr lang="en-US" smtClean="0"/>
              <a:t>8/19/2025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26D87A-F2BD-4017-984B-7B42DAFCD60B}" type="slidenum">
              <a:rPr lang="en-US" smtClean="0"/>
              <a:t>‹#›</a:t>
            </a:fld>
            <a:endParaRPr lang="en-US"/>
          </a:p>
        </p:txBody>
      </p:sp>
    </p:spTree>
    <p:extLst>
      <p:ext uri="{BB962C8B-B14F-4D97-AF65-F5344CB8AC3E}">
        <p14:creationId xmlns:p14="http://schemas.microsoft.com/office/powerpoint/2010/main" val="2778492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952C86A-B998-4F08-AEA1-1B3BA98BBF00}" type="datetimeFigureOut">
              <a:rPr lang="en-US" smtClean="0"/>
              <a:t>8/19/2025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26D87A-F2BD-4017-984B-7B42DAFCD60B}" type="slidenum">
              <a:rPr lang="en-US" smtClean="0"/>
              <a:t>‹#›</a:t>
            </a:fld>
            <a:endParaRPr lang="en-US"/>
          </a:p>
        </p:txBody>
      </p:sp>
    </p:spTree>
    <p:extLst>
      <p:ext uri="{BB962C8B-B14F-4D97-AF65-F5344CB8AC3E}">
        <p14:creationId xmlns:p14="http://schemas.microsoft.com/office/powerpoint/2010/main" val="3686680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952C86A-B998-4F08-AEA1-1B3BA98BBF00}" type="datetimeFigureOut">
              <a:rPr lang="en-US" smtClean="0"/>
              <a:t>8/19/2025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26D87A-F2BD-4017-984B-7B42DAFCD60B}" type="slidenum">
              <a:rPr lang="en-US" smtClean="0"/>
              <a:t>‹#›</a:t>
            </a:fld>
            <a:endParaRPr lang="en-US"/>
          </a:p>
        </p:txBody>
      </p:sp>
    </p:spTree>
    <p:extLst>
      <p:ext uri="{BB962C8B-B14F-4D97-AF65-F5344CB8AC3E}">
        <p14:creationId xmlns:p14="http://schemas.microsoft.com/office/powerpoint/2010/main" val="3219650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2C86A-B998-4F08-AEA1-1B3BA98BBF00}" type="datetimeFigureOut">
              <a:rPr lang="en-US" smtClean="0"/>
              <a:t>8/19/2025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26D87A-F2BD-4017-984B-7B42DAFCD60B}" type="slidenum">
              <a:rPr lang="en-US" smtClean="0"/>
              <a:t>‹#›</a:t>
            </a:fld>
            <a:endParaRPr lang="en-US"/>
          </a:p>
        </p:txBody>
      </p:sp>
    </p:spTree>
    <p:extLst>
      <p:ext uri="{BB962C8B-B14F-4D97-AF65-F5344CB8AC3E}">
        <p14:creationId xmlns:p14="http://schemas.microsoft.com/office/powerpoint/2010/main" val="39698755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952C86A-B998-4F08-AEA1-1B3BA98BBF00}" type="datetimeFigureOut">
              <a:rPr lang="en-US" smtClean="0"/>
              <a:t>8/19/2025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26D87A-F2BD-4017-984B-7B42DAFCD60B}" type="slidenum">
              <a:rPr lang="en-US" smtClean="0"/>
              <a:t>‹#›</a:t>
            </a:fld>
            <a:endParaRPr lang="en-US"/>
          </a:p>
        </p:txBody>
      </p:sp>
    </p:spTree>
    <p:extLst>
      <p:ext uri="{BB962C8B-B14F-4D97-AF65-F5344CB8AC3E}">
        <p14:creationId xmlns:p14="http://schemas.microsoft.com/office/powerpoint/2010/main" val="634589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952C86A-B998-4F08-AEA1-1B3BA98BBF00}" type="datetimeFigureOut">
              <a:rPr lang="en-US" smtClean="0"/>
              <a:t>8/19/2025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26D87A-F2BD-4017-984B-7B42DAFCD60B}" type="slidenum">
              <a:rPr lang="en-US" smtClean="0"/>
              <a:t>‹#›</a:t>
            </a:fld>
            <a:endParaRPr lang="en-US"/>
          </a:p>
        </p:txBody>
      </p:sp>
    </p:spTree>
    <p:extLst>
      <p:ext uri="{BB962C8B-B14F-4D97-AF65-F5344CB8AC3E}">
        <p14:creationId xmlns:p14="http://schemas.microsoft.com/office/powerpoint/2010/main" val="3416061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52C86A-B998-4F08-AEA1-1B3BA98BBF00}" type="datetimeFigureOut">
              <a:rPr lang="en-US" smtClean="0"/>
              <a:t>8/19/2025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26D87A-F2BD-4017-984B-7B42DAFCD60B}" type="slidenum">
              <a:rPr lang="en-US" smtClean="0"/>
              <a:t>‹#›</a:t>
            </a:fld>
            <a:endParaRPr lang="en-US"/>
          </a:p>
        </p:txBody>
      </p:sp>
    </p:spTree>
    <p:extLst>
      <p:ext uri="{BB962C8B-B14F-4D97-AF65-F5344CB8AC3E}">
        <p14:creationId xmlns:p14="http://schemas.microsoft.com/office/powerpoint/2010/main" val="22471667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image" Target="../media/image71.jpeg"/><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4.xml.rels><?xml version="1.0" encoding="UTF-8" standalone="yes"?>
<Relationships xmlns="http://schemas.openxmlformats.org/package/2006/relationships"><Relationship Id="rId2" Type="http://schemas.openxmlformats.org/officeDocument/2006/relationships/hyperlink" Target="https://www.loc.gov/standards/marcxml/Sandburg/sandburg.xml"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B7AD9F6-8CE7-4299-8FC6-328F4DCD3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973321" y="640080"/>
            <a:ext cx="4688333" cy="3566160"/>
          </a:xfrm>
        </p:spPr>
        <p:txBody>
          <a:bodyPr anchor="b">
            <a:normAutofit/>
          </a:bodyPr>
          <a:lstStyle/>
          <a:p>
            <a:pPr algn="l"/>
            <a:r>
              <a:rPr lang="en-US" sz="4700" dirty="0"/>
              <a:t>Introduction to Metadata</a:t>
            </a:r>
          </a:p>
        </p:txBody>
      </p:sp>
      <p:sp>
        <p:nvSpPr>
          <p:cNvPr id="3" name="Subtitle 2"/>
          <p:cNvSpPr>
            <a:spLocks noGrp="1"/>
          </p:cNvSpPr>
          <p:nvPr>
            <p:ph type="subTitle" idx="1"/>
          </p:nvPr>
        </p:nvSpPr>
        <p:spPr>
          <a:xfrm>
            <a:off x="3973320" y="4636008"/>
            <a:ext cx="4688333" cy="1572768"/>
          </a:xfrm>
        </p:spPr>
        <p:txBody>
          <a:bodyPr>
            <a:normAutofit/>
          </a:bodyPr>
          <a:lstStyle/>
          <a:p>
            <a:pPr algn="l"/>
            <a:r>
              <a:rPr lang="en-US" dirty="0"/>
              <a:t>By : Zena Ghidey</a:t>
            </a:r>
          </a:p>
        </p:txBody>
      </p:sp>
      <p:pic>
        <p:nvPicPr>
          <p:cNvPr id="5" name="Picture 4" descr="Person writing on a notepad">
            <a:extLst>
              <a:ext uri="{FF2B5EF4-FFF2-40B4-BE49-F238E27FC236}">
                <a16:creationId xmlns:a16="http://schemas.microsoft.com/office/drawing/2014/main" id="{23F8B249-126F-FDAA-DF31-F748156F8C95}"/>
              </a:ext>
            </a:extLst>
          </p:cNvPr>
          <p:cNvPicPr>
            <a:picLocks noChangeAspect="1"/>
          </p:cNvPicPr>
          <p:nvPr/>
        </p:nvPicPr>
        <p:blipFill>
          <a:blip r:embed="rId2"/>
          <a:srcRect l="33510" r="26125"/>
          <a:stretch/>
        </p:blipFill>
        <p:spPr>
          <a:xfrm>
            <a:off x="20" y="10"/>
            <a:ext cx="3492988"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11" name="sketchy line">
            <a:extLst>
              <a:ext uri="{FF2B5EF4-FFF2-40B4-BE49-F238E27FC236}">
                <a16:creationId xmlns:a16="http://schemas.microsoft.com/office/drawing/2014/main" id="{F49775AF-8896-43EE-92C6-83497D6DC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646" y="4409267"/>
            <a:ext cx="3182692" cy="18288"/>
          </a:xfrm>
          <a:custGeom>
            <a:avLst/>
            <a:gdLst>
              <a:gd name="connsiteX0" fmla="*/ 0 w 3182692"/>
              <a:gd name="connsiteY0" fmla="*/ 0 h 18288"/>
              <a:gd name="connsiteX1" fmla="*/ 604711 w 3182692"/>
              <a:gd name="connsiteY1" fmla="*/ 0 h 18288"/>
              <a:gd name="connsiteX2" fmla="*/ 1241250 w 3182692"/>
              <a:gd name="connsiteY2" fmla="*/ 0 h 18288"/>
              <a:gd name="connsiteX3" fmla="*/ 1909615 w 3182692"/>
              <a:gd name="connsiteY3" fmla="*/ 0 h 18288"/>
              <a:gd name="connsiteX4" fmla="*/ 2577981 w 3182692"/>
              <a:gd name="connsiteY4" fmla="*/ 0 h 18288"/>
              <a:gd name="connsiteX5" fmla="*/ 3182692 w 3182692"/>
              <a:gd name="connsiteY5" fmla="*/ 0 h 18288"/>
              <a:gd name="connsiteX6" fmla="*/ 3182692 w 3182692"/>
              <a:gd name="connsiteY6" fmla="*/ 18288 h 18288"/>
              <a:gd name="connsiteX7" fmla="*/ 2482500 w 3182692"/>
              <a:gd name="connsiteY7" fmla="*/ 18288 h 18288"/>
              <a:gd name="connsiteX8" fmla="*/ 1782308 w 3182692"/>
              <a:gd name="connsiteY8" fmla="*/ 18288 h 18288"/>
              <a:gd name="connsiteX9" fmla="*/ 1145769 w 3182692"/>
              <a:gd name="connsiteY9" fmla="*/ 18288 h 18288"/>
              <a:gd name="connsiteX10" fmla="*/ 0 w 3182692"/>
              <a:gd name="connsiteY10" fmla="*/ 18288 h 18288"/>
              <a:gd name="connsiteX11" fmla="*/ 0 w 3182692"/>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2692" h="18288" fill="none" extrusionOk="0">
                <a:moveTo>
                  <a:pt x="0" y="0"/>
                </a:moveTo>
                <a:cubicBezTo>
                  <a:pt x="126686" y="-21366"/>
                  <a:pt x="467788" y="9025"/>
                  <a:pt x="604711" y="0"/>
                </a:cubicBezTo>
                <a:cubicBezTo>
                  <a:pt x="741634" y="-9025"/>
                  <a:pt x="1061620" y="6814"/>
                  <a:pt x="1241250" y="0"/>
                </a:cubicBezTo>
                <a:cubicBezTo>
                  <a:pt x="1420880" y="-6814"/>
                  <a:pt x="1713773" y="13383"/>
                  <a:pt x="1909615" y="0"/>
                </a:cubicBezTo>
                <a:cubicBezTo>
                  <a:pt x="2105457" y="-13383"/>
                  <a:pt x="2257256" y="13567"/>
                  <a:pt x="2577981" y="0"/>
                </a:cubicBezTo>
                <a:cubicBezTo>
                  <a:pt x="2898706" y="-13567"/>
                  <a:pt x="3026063" y="6328"/>
                  <a:pt x="3182692" y="0"/>
                </a:cubicBezTo>
                <a:cubicBezTo>
                  <a:pt x="3181983" y="8157"/>
                  <a:pt x="3182279" y="12125"/>
                  <a:pt x="3182692" y="18288"/>
                </a:cubicBezTo>
                <a:cubicBezTo>
                  <a:pt x="2998421" y="21742"/>
                  <a:pt x="2675038" y="19014"/>
                  <a:pt x="2482500" y="18288"/>
                </a:cubicBezTo>
                <a:cubicBezTo>
                  <a:pt x="2289962" y="17562"/>
                  <a:pt x="1930644" y="6834"/>
                  <a:pt x="1782308" y="18288"/>
                </a:cubicBezTo>
                <a:cubicBezTo>
                  <a:pt x="1633972" y="29742"/>
                  <a:pt x="1287388" y="-1992"/>
                  <a:pt x="1145769" y="18288"/>
                </a:cubicBezTo>
                <a:cubicBezTo>
                  <a:pt x="1004150" y="38568"/>
                  <a:pt x="256377" y="-37438"/>
                  <a:pt x="0" y="18288"/>
                </a:cubicBezTo>
                <a:cubicBezTo>
                  <a:pt x="-46" y="12483"/>
                  <a:pt x="-203" y="6491"/>
                  <a:pt x="0" y="0"/>
                </a:cubicBezTo>
                <a:close/>
              </a:path>
              <a:path w="3182692" h="18288" stroke="0" extrusionOk="0">
                <a:moveTo>
                  <a:pt x="0" y="0"/>
                </a:moveTo>
                <a:cubicBezTo>
                  <a:pt x="283446" y="18201"/>
                  <a:pt x="432812" y="7290"/>
                  <a:pt x="604711" y="0"/>
                </a:cubicBezTo>
                <a:cubicBezTo>
                  <a:pt x="776610" y="-7290"/>
                  <a:pt x="982253" y="15478"/>
                  <a:pt x="1145769" y="0"/>
                </a:cubicBezTo>
                <a:cubicBezTo>
                  <a:pt x="1309285" y="-15478"/>
                  <a:pt x="1514247" y="-25520"/>
                  <a:pt x="1845961" y="0"/>
                </a:cubicBezTo>
                <a:cubicBezTo>
                  <a:pt x="2177675" y="25520"/>
                  <a:pt x="2297588" y="16646"/>
                  <a:pt x="2450673" y="0"/>
                </a:cubicBezTo>
                <a:cubicBezTo>
                  <a:pt x="2603758" y="-16646"/>
                  <a:pt x="3023048" y="-21196"/>
                  <a:pt x="3182692" y="0"/>
                </a:cubicBezTo>
                <a:cubicBezTo>
                  <a:pt x="3182428" y="4493"/>
                  <a:pt x="3183076" y="9472"/>
                  <a:pt x="3182692" y="18288"/>
                </a:cubicBezTo>
                <a:cubicBezTo>
                  <a:pt x="3039109" y="-12701"/>
                  <a:pt x="2823860" y="13848"/>
                  <a:pt x="2546154" y="18288"/>
                </a:cubicBezTo>
                <a:cubicBezTo>
                  <a:pt x="2268448" y="22728"/>
                  <a:pt x="2098674" y="5291"/>
                  <a:pt x="1845961" y="18288"/>
                </a:cubicBezTo>
                <a:cubicBezTo>
                  <a:pt x="1593248" y="31285"/>
                  <a:pt x="1456743" y="27560"/>
                  <a:pt x="1304904" y="18288"/>
                </a:cubicBezTo>
                <a:cubicBezTo>
                  <a:pt x="1153065" y="9016"/>
                  <a:pt x="947204" y="11126"/>
                  <a:pt x="668365" y="18288"/>
                </a:cubicBezTo>
                <a:cubicBezTo>
                  <a:pt x="389526" y="25450"/>
                  <a:pt x="288244" y="-4628"/>
                  <a:pt x="0" y="18288"/>
                </a:cubicBezTo>
                <a:cubicBezTo>
                  <a:pt x="843" y="9577"/>
                  <a:pt x="371" y="690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5545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6642" y="0"/>
            <a:ext cx="3047358"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783777" y="-3783778"/>
            <a:ext cx="1576446" cy="9144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028697" y="348865"/>
            <a:ext cx="7533018" cy="877729"/>
          </a:xfrm>
        </p:spPr>
        <p:txBody>
          <a:bodyPr anchor="ctr">
            <a:normAutofit/>
          </a:bodyPr>
          <a:lstStyle/>
          <a:p>
            <a:r>
              <a:rPr lang="en-US" sz="3500">
                <a:solidFill>
                  <a:srgbClr val="FFFFFF"/>
                </a:solidFill>
              </a:rPr>
              <a:t>Metadata storage</a:t>
            </a:r>
          </a:p>
        </p:txBody>
      </p:sp>
      <p:graphicFrame>
        <p:nvGraphicFramePr>
          <p:cNvPr id="5" name="Content Placeholder 2">
            <a:extLst>
              <a:ext uri="{FF2B5EF4-FFF2-40B4-BE49-F238E27FC236}">
                <a16:creationId xmlns:a16="http://schemas.microsoft.com/office/drawing/2014/main" id="{81AAFCEF-7F84-6911-5F4A-24BB470E3098}"/>
              </a:ext>
            </a:extLst>
          </p:cNvPr>
          <p:cNvGraphicFramePr>
            <a:graphicFrameLocks noGrp="1"/>
          </p:cNvGraphicFramePr>
          <p:nvPr>
            <p:ph idx="1"/>
            <p:extLst>
              <p:ext uri="{D42A27DB-BD31-4B8C-83A1-F6EECF244321}">
                <p14:modId xmlns:p14="http://schemas.microsoft.com/office/powerpoint/2010/main" val="3745986307"/>
              </p:ext>
            </p:extLst>
          </p:nvPr>
        </p:nvGraphicFramePr>
        <p:xfrm>
          <a:off x="483042" y="2112579"/>
          <a:ext cx="8195871"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693371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6642" y="0"/>
            <a:ext cx="3047358"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783777" y="-3783778"/>
            <a:ext cx="1576446" cy="9144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028697" y="348865"/>
            <a:ext cx="7533018" cy="877729"/>
          </a:xfrm>
        </p:spPr>
        <p:txBody>
          <a:bodyPr anchor="ctr">
            <a:normAutofit/>
          </a:bodyPr>
          <a:lstStyle/>
          <a:p>
            <a:r>
              <a:rPr lang="en-US" sz="3500">
                <a:solidFill>
                  <a:srgbClr val="FFFFFF"/>
                </a:solidFill>
              </a:rPr>
              <a:t>Metadata Standards</a:t>
            </a:r>
          </a:p>
        </p:txBody>
      </p:sp>
      <p:graphicFrame>
        <p:nvGraphicFramePr>
          <p:cNvPr id="5" name="Content Placeholder 2">
            <a:extLst>
              <a:ext uri="{FF2B5EF4-FFF2-40B4-BE49-F238E27FC236}">
                <a16:creationId xmlns:a16="http://schemas.microsoft.com/office/drawing/2014/main" id="{5A1C6FA4-64FE-209B-9CD4-1EE9B737A393}"/>
              </a:ext>
            </a:extLst>
          </p:cNvPr>
          <p:cNvGraphicFramePr>
            <a:graphicFrameLocks noGrp="1"/>
          </p:cNvGraphicFramePr>
          <p:nvPr>
            <p:ph idx="1"/>
            <p:extLst>
              <p:ext uri="{D42A27DB-BD31-4B8C-83A1-F6EECF244321}">
                <p14:modId xmlns:p14="http://schemas.microsoft.com/office/powerpoint/2010/main" val="3546689313"/>
              </p:ext>
            </p:extLst>
          </p:nvPr>
        </p:nvGraphicFramePr>
        <p:xfrm>
          <a:off x="483042" y="2112579"/>
          <a:ext cx="8195871"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061627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8009" name="Rectangle 12800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011" name="Rectangle 1280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013" name="Rectangle 1280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62114" y="0"/>
            <a:ext cx="3072908"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015" name="Rectangle 1280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486646" y="-3486043"/>
            <a:ext cx="2170709" cy="9144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8002" name="Rectangle 2"/>
          <p:cNvSpPr>
            <a:spLocks noGrp="1" noChangeArrowheads="1"/>
          </p:cNvSpPr>
          <p:nvPr>
            <p:ph type="title"/>
          </p:nvPr>
        </p:nvSpPr>
        <p:spPr>
          <a:xfrm>
            <a:off x="1037673" y="348865"/>
            <a:ext cx="7288583" cy="1576446"/>
          </a:xfrm>
        </p:spPr>
        <p:txBody>
          <a:bodyPr anchor="ctr">
            <a:normAutofit/>
          </a:bodyPr>
          <a:lstStyle/>
          <a:p>
            <a:pPr>
              <a:defRPr/>
            </a:pPr>
            <a:r>
              <a:rPr lang="en-US" sz="3500">
                <a:solidFill>
                  <a:srgbClr val="FFFFFF"/>
                </a:solidFill>
              </a:rPr>
              <a:t>Metadata Element Sets/Standards</a:t>
            </a:r>
          </a:p>
        </p:txBody>
      </p:sp>
      <p:sp>
        <p:nvSpPr>
          <p:cNvPr id="5" name="Slide Number Placeholder 4"/>
          <p:cNvSpPr>
            <a:spLocks noGrp="1"/>
          </p:cNvSpPr>
          <p:nvPr>
            <p:ph type="sldNum" sz="quarter" idx="12"/>
          </p:nvPr>
        </p:nvSpPr>
        <p:spPr>
          <a:xfrm>
            <a:off x="8778240" y="6455664"/>
            <a:ext cx="336042" cy="365125"/>
          </a:xfrm>
        </p:spPr>
        <p:txBody>
          <a:bodyPr>
            <a:normAutofit/>
          </a:bodyPr>
          <a:lstStyle/>
          <a:p>
            <a:pPr>
              <a:spcAft>
                <a:spcPts val="600"/>
              </a:spcAft>
              <a:defRPr/>
            </a:pPr>
            <a:fld id="{42D40BD2-1B83-4F70-B896-A17987687653}" type="slidenum">
              <a:rPr lang="en-US" sz="1000">
                <a:solidFill>
                  <a:schemeClr val="tx1">
                    <a:lumMod val="50000"/>
                    <a:lumOff val="50000"/>
                  </a:schemeClr>
                </a:solidFill>
              </a:rPr>
              <a:pPr>
                <a:spcAft>
                  <a:spcPts val="600"/>
                </a:spcAft>
                <a:defRPr/>
              </a:pPr>
              <a:t>12</a:t>
            </a:fld>
            <a:endParaRPr lang="en-US" sz="1000">
              <a:solidFill>
                <a:schemeClr val="tx1">
                  <a:lumMod val="50000"/>
                  <a:lumOff val="50000"/>
                </a:schemeClr>
              </a:solidFill>
            </a:endParaRPr>
          </a:p>
        </p:txBody>
      </p:sp>
      <p:graphicFrame>
        <p:nvGraphicFramePr>
          <p:cNvPr id="128005" name="Rectangle 3">
            <a:extLst>
              <a:ext uri="{FF2B5EF4-FFF2-40B4-BE49-F238E27FC236}">
                <a16:creationId xmlns:a16="http://schemas.microsoft.com/office/drawing/2014/main" id="{EA4A5B78-6799-BAAB-5CD8-B8FCB965A873}"/>
              </a:ext>
            </a:extLst>
          </p:cNvPr>
          <p:cNvGraphicFramePr/>
          <p:nvPr>
            <p:extLst>
              <p:ext uri="{D42A27DB-BD31-4B8C-83A1-F6EECF244321}">
                <p14:modId xmlns:p14="http://schemas.microsoft.com/office/powerpoint/2010/main" val="1879192348"/>
              </p:ext>
            </p:extLst>
          </p:nvPr>
        </p:nvGraphicFramePr>
        <p:xfrm>
          <a:off x="483042" y="2615979"/>
          <a:ext cx="8195871" cy="36894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627865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Dublin Core</a:t>
            </a:r>
          </a:p>
        </p:txBody>
      </p:sp>
      <p:graphicFrame>
        <p:nvGraphicFramePr>
          <p:cNvPr id="5" name="Content Placeholder 2">
            <a:extLst>
              <a:ext uri="{FF2B5EF4-FFF2-40B4-BE49-F238E27FC236}">
                <a16:creationId xmlns:a16="http://schemas.microsoft.com/office/drawing/2014/main" id="{497B83AD-016F-8E5F-C01C-E6FBCB75A9F8}"/>
              </a:ext>
            </a:extLst>
          </p:cNvPr>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695934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670" name="Rectangle 70669">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672" name="Rectangle 70671">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669" name="Rectangle 70668">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6642" y="0"/>
            <a:ext cx="3047358"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671" name="Rectangle 70670">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783777" y="-3783778"/>
            <a:ext cx="1576446" cy="9144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658" name="Rectangle 1026"/>
          <p:cNvSpPr>
            <a:spLocks noGrp="1" noChangeArrowheads="1"/>
          </p:cNvSpPr>
          <p:nvPr>
            <p:ph type="title"/>
          </p:nvPr>
        </p:nvSpPr>
        <p:spPr>
          <a:xfrm>
            <a:off x="1028697" y="348865"/>
            <a:ext cx="7533018" cy="877729"/>
          </a:xfrm>
        </p:spPr>
        <p:txBody>
          <a:bodyPr anchor="ctr">
            <a:normAutofit/>
          </a:bodyPr>
          <a:lstStyle/>
          <a:p>
            <a:pPr eaLnBrk="1" hangingPunct="1">
              <a:lnSpc>
                <a:spcPct val="90000"/>
              </a:lnSpc>
              <a:defRPr/>
            </a:pPr>
            <a:r>
              <a:rPr lang="en-US" sz="2700">
                <a:solidFill>
                  <a:srgbClr val="FFFFFF"/>
                </a:solidFill>
              </a:rPr>
              <a:t>How and why did the Dublin Core come to be in 1995?</a:t>
            </a:r>
          </a:p>
        </p:txBody>
      </p:sp>
      <p:sp>
        <p:nvSpPr>
          <p:cNvPr id="6" name="Slide Number Placeholder 5"/>
          <p:cNvSpPr>
            <a:spLocks noGrp="1"/>
          </p:cNvSpPr>
          <p:nvPr>
            <p:ph type="sldNum" sz="quarter" idx="12"/>
          </p:nvPr>
        </p:nvSpPr>
        <p:spPr>
          <a:xfrm>
            <a:off x="8778240" y="6455664"/>
            <a:ext cx="336042" cy="365125"/>
          </a:xfrm>
        </p:spPr>
        <p:txBody>
          <a:bodyPr>
            <a:normAutofit/>
          </a:bodyPr>
          <a:lstStyle/>
          <a:p>
            <a:pPr>
              <a:spcAft>
                <a:spcPts val="600"/>
              </a:spcAft>
              <a:defRPr/>
            </a:pPr>
            <a:fld id="{FEC2A4A2-D60C-435A-B789-41E4D59B81DE}" type="slidenum">
              <a:rPr lang="en-US" sz="1000">
                <a:solidFill>
                  <a:schemeClr val="tx1">
                    <a:lumMod val="50000"/>
                    <a:lumOff val="50000"/>
                  </a:schemeClr>
                </a:solidFill>
              </a:rPr>
              <a:pPr>
                <a:spcAft>
                  <a:spcPts val="600"/>
                </a:spcAft>
                <a:defRPr/>
              </a:pPr>
              <a:t>14</a:t>
            </a:fld>
            <a:endParaRPr lang="en-US" sz="1000">
              <a:solidFill>
                <a:schemeClr val="tx1">
                  <a:lumMod val="50000"/>
                  <a:lumOff val="50000"/>
                </a:schemeClr>
              </a:solidFill>
            </a:endParaRPr>
          </a:p>
        </p:txBody>
      </p:sp>
      <p:graphicFrame>
        <p:nvGraphicFramePr>
          <p:cNvPr id="70673" name="Rectangle 1027">
            <a:extLst>
              <a:ext uri="{FF2B5EF4-FFF2-40B4-BE49-F238E27FC236}">
                <a16:creationId xmlns:a16="http://schemas.microsoft.com/office/drawing/2014/main" id="{E5CA0AB6-CFDF-5BE4-7332-E60363452680}"/>
              </a:ext>
            </a:extLst>
          </p:cNvPr>
          <p:cNvGraphicFramePr/>
          <p:nvPr>
            <p:extLst>
              <p:ext uri="{D42A27DB-BD31-4B8C-83A1-F6EECF244321}">
                <p14:modId xmlns:p14="http://schemas.microsoft.com/office/powerpoint/2010/main" val="2944793898"/>
              </p:ext>
            </p:extLst>
          </p:nvPr>
        </p:nvGraphicFramePr>
        <p:xfrm>
          <a:off x="483042" y="2112579"/>
          <a:ext cx="8195871" cy="41928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683544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33400" y="990600"/>
            <a:ext cx="8077200" cy="1143000"/>
          </a:xfrm>
        </p:spPr>
        <p:txBody>
          <a:bodyPr/>
          <a:lstStyle/>
          <a:p>
            <a:pPr eaLnBrk="1" hangingPunct="1">
              <a:defRPr/>
            </a:pPr>
            <a:r>
              <a:rPr lang="en-US" sz="4000" dirty="0"/>
              <a:t>Dublin Core 15 Element Set</a:t>
            </a:r>
          </a:p>
        </p:txBody>
      </p:sp>
      <p:graphicFrame>
        <p:nvGraphicFramePr>
          <p:cNvPr id="6206" name="Group 62"/>
          <p:cNvGraphicFramePr>
            <a:graphicFrameLocks noGrp="1"/>
          </p:cNvGraphicFramePr>
          <p:nvPr>
            <p:ph type="tbl" idx="1"/>
            <p:extLst>
              <p:ext uri="{D42A27DB-BD31-4B8C-83A1-F6EECF244321}">
                <p14:modId xmlns:p14="http://schemas.microsoft.com/office/powerpoint/2010/main" val="2703718670"/>
              </p:ext>
            </p:extLst>
          </p:nvPr>
        </p:nvGraphicFramePr>
        <p:xfrm>
          <a:off x="685800" y="2133600"/>
          <a:ext cx="7772400" cy="4038600"/>
        </p:xfrm>
        <a:graphic>
          <a:graphicData uri="http://schemas.openxmlformats.org/drawingml/2006/table">
            <a:tbl>
              <a:tblPr/>
              <a:tblGrid>
                <a:gridCol w="2590800">
                  <a:extLst>
                    <a:ext uri="{9D8B030D-6E8A-4147-A177-3AD203B41FA5}">
                      <a16:colId xmlns:a16="http://schemas.microsoft.com/office/drawing/2014/main" val="20000"/>
                    </a:ext>
                  </a:extLst>
                </a:gridCol>
                <a:gridCol w="2590800">
                  <a:extLst>
                    <a:ext uri="{9D8B030D-6E8A-4147-A177-3AD203B41FA5}">
                      <a16:colId xmlns:a16="http://schemas.microsoft.com/office/drawing/2014/main" val="20001"/>
                    </a:ext>
                  </a:extLst>
                </a:gridCol>
                <a:gridCol w="2590800">
                  <a:extLst>
                    <a:ext uri="{9D8B030D-6E8A-4147-A177-3AD203B41FA5}">
                      <a16:colId xmlns:a16="http://schemas.microsoft.com/office/drawing/2014/main" val="20002"/>
                    </a:ext>
                  </a:extLst>
                </a:gridCol>
              </a:tblGrid>
              <a:tr h="8064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Creator</a:t>
                      </a:r>
                    </a:p>
                  </a:txBody>
                  <a:tcPr anchor="ctr"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Title</a:t>
                      </a:r>
                    </a:p>
                  </a:txBody>
                  <a:tcPr anchor="ctr"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Arial" charset="0"/>
                        </a:rPr>
                        <a:t>Subject</a:t>
                      </a:r>
                    </a:p>
                  </a:txBody>
                  <a:tcPr anchor="ctr"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8096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Arial" charset="0"/>
                        </a:rPr>
                        <a:t>Contributor</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Date</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Arial" charset="0"/>
                        </a:rPr>
                        <a:t>Description</a:t>
                      </a:r>
                    </a:p>
                  </a:txBody>
                  <a:tcPr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1"/>
                  </a:ext>
                </a:extLst>
              </a:tr>
              <a:tr h="8064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Arial" charset="0"/>
                        </a:rPr>
                        <a:t>Publisher</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Arial" charset="0"/>
                        </a:rPr>
                        <a:t>Type</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Arial" charset="0"/>
                        </a:rPr>
                        <a:t>Format</a:t>
                      </a:r>
                    </a:p>
                  </a:txBody>
                  <a:tcPr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2"/>
                  </a:ext>
                </a:extLst>
              </a:tr>
              <a:tr h="8096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Arial" charset="0"/>
                        </a:rPr>
                        <a:t>Coverage</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Arial" charset="0"/>
                        </a:rPr>
                        <a:t>Rights</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Arial" charset="0"/>
                        </a:rPr>
                        <a:t>Relation</a:t>
                      </a:r>
                    </a:p>
                  </a:txBody>
                  <a:tcPr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3"/>
                  </a:ext>
                </a:extLst>
              </a:tr>
              <a:tr h="8064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Arial" charset="0"/>
                        </a:rPr>
                        <a:t>Source</a:t>
                      </a:r>
                    </a:p>
                  </a:txBody>
                  <a:tcPr anchor="ctr"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Arial" charset="0"/>
                        </a:rPr>
                        <a:t>Language</a:t>
                      </a:r>
                    </a:p>
                  </a:txBody>
                  <a:tcPr anchor="ctr"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Identifier</a:t>
                      </a:r>
                    </a:p>
                  </a:txBody>
                  <a:tcPr anchor="ctr" horzOverflow="overflow">
                    <a:lnL>
                      <a:noFill/>
                    </a:lnL>
                    <a:lnR cap="flat">
                      <a:noFill/>
                    </a:lnR>
                    <a:lnT>
                      <a:noFill/>
                    </a:lnT>
                    <a:lnB cap="flat">
                      <a:noFill/>
                    </a:lnB>
                    <a:lnTlToBr>
                      <a:noFill/>
                    </a:lnTlToBr>
                    <a:lnBlToTr>
                      <a:noFill/>
                    </a:lnBlToTr>
                    <a:noFill/>
                  </a:tcPr>
                </a:tc>
                <a:extLst>
                  <a:ext uri="{0D108BD9-81ED-4DB2-BD59-A6C34878D82A}">
                    <a16:rowId xmlns:a16="http://schemas.microsoft.com/office/drawing/2014/main" val="10004"/>
                  </a:ext>
                </a:extLst>
              </a:tr>
            </a:tbl>
          </a:graphicData>
        </a:graphic>
      </p:graphicFrame>
      <p:sp>
        <p:nvSpPr>
          <p:cNvPr id="8" name="Slide Number Placeholder 7"/>
          <p:cNvSpPr>
            <a:spLocks noGrp="1"/>
          </p:cNvSpPr>
          <p:nvPr>
            <p:ph type="sldNum" sz="quarter" idx="11"/>
          </p:nvPr>
        </p:nvSpPr>
        <p:spPr>
          <a:xfrm>
            <a:off x="4800600" y="6248400"/>
            <a:ext cx="3886200" cy="457200"/>
          </a:xfrm>
        </p:spPr>
        <p:txBody>
          <a:bodyPr/>
          <a:lstStyle/>
          <a:p>
            <a:pPr>
              <a:defRPr/>
            </a:pPr>
            <a:fld id="{BF88AD83-09AB-4D7E-A171-CCBA80BD6F29}" type="slidenum">
              <a:rPr lang="en-US" smtClean="0"/>
              <a:pPr>
                <a:defRPr/>
              </a:pPr>
              <a:t>15</a:t>
            </a:fld>
            <a:endParaRPr lang="en-US" dirty="0"/>
          </a:p>
        </p:txBody>
      </p:sp>
    </p:spTree>
    <p:extLst>
      <p:ext uri="{BB962C8B-B14F-4D97-AF65-F5344CB8AC3E}">
        <p14:creationId xmlns:p14="http://schemas.microsoft.com/office/powerpoint/2010/main" val="3182199407"/>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6642" y="0"/>
            <a:ext cx="3047358"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783777" y="-3783778"/>
            <a:ext cx="1576446" cy="9144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028697" y="348865"/>
            <a:ext cx="7533018" cy="877729"/>
          </a:xfrm>
        </p:spPr>
        <p:txBody>
          <a:bodyPr anchor="ctr">
            <a:normAutofit/>
          </a:bodyPr>
          <a:lstStyle/>
          <a:p>
            <a:r>
              <a:rPr lang="en-US" sz="3500">
                <a:solidFill>
                  <a:srgbClr val="FFFFFF"/>
                </a:solidFill>
              </a:rPr>
              <a:t>Interoperability</a:t>
            </a:r>
          </a:p>
        </p:txBody>
      </p:sp>
      <p:graphicFrame>
        <p:nvGraphicFramePr>
          <p:cNvPr id="5" name="Content Placeholder 2">
            <a:extLst>
              <a:ext uri="{FF2B5EF4-FFF2-40B4-BE49-F238E27FC236}">
                <a16:creationId xmlns:a16="http://schemas.microsoft.com/office/drawing/2014/main" id="{03765DC4-FF4F-828B-AE57-742B52E5C0D1}"/>
              </a:ext>
            </a:extLst>
          </p:cNvPr>
          <p:cNvGraphicFramePr>
            <a:graphicFrameLocks noGrp="1"/>
          </p:cNvGraphicFramePr>
          <p:nvPr>
            <p:ph idx="1"/>
            <p:extLst>
              <p:ext uri="{D42A27DB-BD31-4B8C-83A1-F6EECF244321}">
                <p14:modId xmlns:p14="http://schemas.microsoft.com/office/powerpoint/2010/main" val="3149396848"/>
              </p:ext>
            </p:extLst>
          </p:nvPr>
        </p:nvGraphicFramePr>
        <p:xfrm>
          <a:off x="483042" y="2112579"/>
          <a:ext cx="8195871"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49573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l="16744" r="14256" b="1"/>
          <a:stretch/>
        </p:blipFill>
        <p:spPr bwMode="auto">
          <a:xfrm>
            <a:off x="20" y="10"/>
            <a:ext cx="7252212" cy="685799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33" name="Rectangle 103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843764" y="0"/>
            <a:ext cx="530023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5648707" y="365125"/>
            <a:ext cx="2866642" cy="1899912"/>
          </a:xfrm>
        </p:spPr>
        <p:txBody>
          <a:bodyPr>
            <a:normAutofit/>
          </a:bodyPr>
          <a:lstStyle/>
          <a:p>
            <a:r>
              <a:rPr lang="en-US" sz="3200"/>
              <a:t>Interoperability</a:t>
            </a:r>
          </a:p>
        </p:txBody>
      </p:sp>
      <p:sp>
        <p:nvSpPr>
          <p:cNvPr id="3" name="Content Placeholder 2"/>
          <p:cNvSpPr>
            <a:spLocks noGrp="1"/>
          </p:cNvSpPr>
          <p:nvPr>
            <p:ph idx="1"/>
          </p:nvPr>
        </p:nvSpPr>
        <p:spPr>
          <a:xfrm>
            <a:off x="5648707" y="2434201"/>
            <a:ext cx="2866642" cy="3742762"/>
          </a:xfrm>
        </p:spPr>
        <p:txBody>
          <a:bodyPr>
            <a:normAutofit/>
          </a:bodyPr>
          <a:lstStyle/>
          <a:p>
            <a:r>
              <a:rPr lang="en-US" sz="1700"/>
              <a:t>We seek to avoid</a:t>
            </a:r>
            <a:r>
              <a:rPr lang="en-US" sz="1700" b="1"/>
              <a:t> silos </a:t>
            </a:r>
            <a:r>
              <a:rPr lang="en-US" sz="1700"/>
              <a:t>of information </a:t>
            </a:r>
          </a:p>
          <a:p>
            <a:pPr marL="400050" lvl="1" indent="0">
              <a:spcBef>
                <a:spcPct val="0"/>
              </a:spcBef>
            </a:pPr>
            <a:r>
              <a:rPr lang="en-US" altLang="en-US" sz="1700">
                <a:latin typeface="Arial" charset="0"/>
                <a:ea typeface="ＭＳ Ｐゴシック" pitchFamily="-107" charset="-128"/>
              </a:rPr>
              <a:t>Duplicative metadata creation</a:t>
            </a:r>
          </a:p>
          <a:p>
            <a:pPr marL="400050" lvl="1" indent="0">
              <a:spcBef>
                <a:spcPct val="0"/>
              </a:spcBef>
            </a:pPr>
            <a:r>
              <a:rPr lang="en-US" altLang="en-US" sz="1700">
                <a:latin typeface="Arial" charset="0"/>
                <a:ea typeface="ＭＳ Ｐゴシック" pitchFamily="-107" charset="-128"/>
              </a:rPr>
              <a:t>Reduced efficiency</a:t>
            </a:r>
          </a:p>
          <a:p>
            <a:pPr marL="400050" lvl="1" indent="0">
              <a:spcBef>
                <a:spcPct val="0"/>
              </a:spcBef>
            </a:pPr>
            <a:r>
              <a:rPr lang="en-US" altLang="en-US" sz="1700">
                <a:latin typeface="Arial" charset="0"/>
                <a:ea typeface="ＭＳ Ｐゴシック" pitchFamily="-107" charset="-128"/>
              </a:rPr>
              <a:t>Greater chance for inconsistent description across systems</a:t>
            </a:r>
          </a:p>
          <a:p>
            <a:pPr marL="0" indent="0">
              <a:spcBef>
                <a:spcPct val="0"/>
              </a:spcBef>
            </a:pPr>
            <a:r>
              <a:rPr lang="en-US" altLang="en-US" sz="1700">
                <a:latin typeface="Arial" charset="0"/>
                <a:ea typeface="ＭＳ Ｐゴシック" pitchFamily="-107" charset="-128"/>
              </a:rPr>
              <a:t>  Sometimes a necessary evil…</a:t>
            </a:r>
          </a:p>
          <a:p>
            <a:endParaRPr lang="en-US" sz="1700"/>
          </a:p>
          <a:p>
            <a:endParaRPr lang="en-US" sz="1700"/>
          </a:p>
        </p:txBody>
      </p:sp>
    </p:spTree>
    <p:extLst>
      <p:ext uri="{BB962C8B-B14F-4D97-AF65-F5344CB8AC3E}">
        <p14:creationId xmlns:p14="http://schemas.microsoft.com/office/powerpoint/2010/main" val="23016917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C541B88-1AE9-40C3-AFD5-967787C197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E5F17139-31EE-46AC-B04F-DBBD852DD6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6794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28650" y="1195697"/>
            <a:ext cx="2400300" cy="4238118"/>
          </a:xfrm>
        </p:spPr>
        <p:txBody>
          <a:bodyPr>
            <a:normAutofit/>
          </a:bodyPr>
          <a:lstStyle/>
          <a:p>
            <a:r>
              <a:rPr lang="en-US">
                <a:solidFill>
                  <a:schemeClr val="bg1"/>
                </a:solidFill>
              </a:rPr>
              <a:t>What are Examples of Silos?</a:t>
            </a:r>
          </a:p>
        </p:txBody>
      </p:sp>
      <p:grpSp>
        <p:nvGrpSpPr>
          <p:cNvPr id="13" name="Graphic 38">
            <a:extLst>
              <a:ext uri="{FF2B5EF4-FFF2-40B4-BE49-F238E27FC236}">
                <a16:creationId xmlns:a16="http://schemas.microsoft.com/office/drawing/2014/main" id="{7CF625D3-71A3-4F30-A096-8EF334E959D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02912"/>
            <a:ext cx="1432689" cy="709660"/>
            <a:chOff x="2267504" y="2540250"/>
            <a:chExt cx="1990951" cy="739640"/>
          </a:xfrm>
          <a:solidFill>
            <a:schemeClr val="bg1"/>
          </a:solidFill>
        </p:grpSpPr>
        <p:sp>
          <p:nvSpPr>
            <p:cNvPr id="14" name="Freeform: Shape 13">
              <a:extLst>
                <a:ext uri="{FF2B5EF4-FFF2-40B4-BE49-F238E27FC236}">
                  <a16:creationId xmlns:a16="http://schemas.microsoft.com/office/drawing/2014/main" id="{C6754E2F-F56E-4BA3-99DD-8EBF110E34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267504" y="2540250"/>
              <a:ext cx="1990951" cy="286230"/>
            </a:xfrm>
            <a:custGeom>
              <a:avLst/>
              <a:gdLst>
                <a:gd name="connsiteX0" fmla="*/ 1489414 w 1990951"/>
                <a:gd name="connsiteY0" fmla="*/ 286231 h 286230"/>
                <a:gd name="connsiteX1" fmla="*/ 1243712 w 1990951"/>
                <a:gd name="connsiteY1" fmla="*/ 40528 h 286230"/>
                <a:gd name="connsiteX2" fmla="*/ 995476 w 1990951"/>
                <a:gd name="connsiteY2" fmla="*/ 286231 h 286230"/>
                <a:gd name="connsiteX3" fmla="*/ 749773 w 1990951"/>
                <a:gd name="connsiteY3" fmla="*/ 40528 h 286230"/>
                <a:gd name="connsiteX4" fmla="*/ 504071 w 1990951"/>
                <a:gd name="connsiteY4" fmla="*/ 286231 h 286230"/>
                <a:gd name="connsiteX5" fmla="*/ 255835 w 1990951"/>
                <a:gd name="connsiteY5" fmla="*/ 40528 h 286230"/>
                <a:gd name="connsiteX6" fmla="*/ 20264 w 1990951"/>
                <a:gd name="connsiteY6" fmla="*/ 276099 h 286230"/>
                <a:gd name="connsiteX7" fmla="*/ 0 w 1990951"/>
                <a:gd name="connsiteY7" fmla="*/ 255835 h 286230"/>
                <a:gd name="connsiteX8" fmla="*/ 255835 w 1990951"/>
                <a:gd name="connsiteY8" fmla="*/ 0 h 286230"/>
                <a:gd name="connsiteX9" fmla="*/ 504071 w 1990951"/>
                <a:gd name="connsiteY9" fmla="*/ 245703 h 286230"/>
                <a:gd name="connsiteX10" fmla="*/ 749773 w 1990951"/>
                <a:gd name="connsiteY10" fmla="*/ 0 h 286230"/>
                <a:gd name="connsiteX11" fmla="*/ 995476 w 1990951"/>
                <a:gd name="connsiteY11" fmla="*/ 245703 h 286230"/>
                <a:gd name="connsiteX12" fmla="*/ 1243712 w 1990951"/>
                <a:gd name="connsiteY12" fmla="*/ 0 h 286230"/>
                <a:gd name="connsiteX13" fmla="*/ 1489414 w 1990951"/>
                <a:gd name="connsiteY13" fmla="*/ 245703 h 286230"/>
                <a:gd name="connsiteX14" fmla="*/ 1735117 w 1990951"/>
                <a:gd name="connsiteY14" fmla="*/ 0 h 286230"/>
                <a:gd name="connsiteX15" fmla="*/ 1990952 w 1990951"/>
                <a:gd name="connsiteY15" fmla="*/ 255835 h 286230"/>
                <a:gd name="connsiteX16" fmla="*/ 1973221 w 1990951"/>
                <a:gd name="connsiteY16" fmla="*/ 276099 h 286230"/>
                <a:gd name="connsiteX17" fmla="*/ 1735117 w 1990951"/>
                <a:gd name="connsiteY17" fmla="*/ 40528 h 28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90951" h="286230">
                  <a:moveTo>
                    <a:pt x="1489414" y="286231"/>
                  </a:moveTo>
                  <a:lnTo>
                    <a:pt x="1243712" y="40528"/>
                  </a:lnTo>
                  <a:lnTo>
                    <a:pt x="995476" y="286231"/>
                  </a:lnTo>
                  <a:lnTo>
                    <a:pt x="749773" y="40528"/>
                  </a:lnTo>
                  <a:lnTo>
                    <a:pt x="504071" y="286231"/>
                  </a:lnTo>
                  <a:lnTo>
                    <a:pt x="255835" y="40528"/>
                  </a:lnTo>
                  <a:lnTo>
                    <a:pt x="20264" y="276099"/>
                  </a:lnTo>
                  <a:lnTo>
                    <a:pt x="0" y="255835"/>
                  </a:lnTo>
                  <a:lnTo>
                    <a:pt x="255835" y="0"/>
                  </a:lnTo>
                  <a:lnTo>
                    <a:pt x="504071" y="245703"/>
                  </a:lnTo>
                  <a:lnTo>
                    <a:pt x="749773" y="0"/>
                  </a:lnTo>
                  <a:lnTo>
                    <a:pt x="995476" y="245703"/>
                  </a:lnTo>
                  <a:lnTo>
                    <a:pt x="1243712" y="0"/>
                  </a:lnTo>
                  <a:lnTo>
                    <a:pt x="1489414" y="245703"/>
                  </a:lnTo>
                  <a:lnTo>
                    <a:pt x="1735117" y="0"/>
                  </a:lnTo>
                  <a:lnTo>
                    <a:pt x="1990952" y="255835"/>
                  </a:lnTo>
                  <a:lnTo>
                    <a:pt x="1973221" y="276099"/>
                  </a:lnTo>
                  <a:lnTo>
                    <a:pt x="1735117" y="40528"/>
                  </a:lnTo>
                  <a:close/>
                </a:path>
              </a:pathLst>
            </a:custGeom>
            <a:grpFill/>
            <a:ln w="25320" cap="flat">
              <a:noFill/>
              <a:prstDash val="solid"/>
              <a:miter/>
            </a:ln>
          </p:spPr>
          <p:txBody>
            <a:bodyPr rtlCol="0" anchor="ctr"/>
            <a:lstStyle/>
            <a:p>
              <a:endParaRPr lang="en-US" dirty="0"/>
            </a:p>
          </p:txBody>
        </p:sp>
        <p:sp>
          <p:nvSpPr>
            <p:cNvPr id="15" name="Freeform: Shape 14">
              <a:extLst>
                <a:ext uri="{FF2B5EF4-FFF2-40B4-BE49-F238E27FC236}">
                  <a16:creationId xmlns:a16="http://schemas.microsoft.com/office/drawing/2014/main" id="{24A69059-7C49-49C6-B071-F2A9B558E0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267504" y="2993660"/>
              <a:ext cx="1990951" cy="286230"/>
            </a:xfrm>
            <a:custGeom>
              <a:avLst/>
              <a:gdLst>
                <a:gd name="connsiteX0" fmla="*/ 1489414 w 1990951"/>
                <a:gd name="connsiteY0" fmla="*/ 286231 h 286230"/>
                <a:gd name="connsiteX1" fmla="*/ 1243712 w 1990951"/>
                <a:gd name="connsiteY1" fmla="*/ 40528 h 286230"/>
                <a:gd name="connsiteX2" fmla="*/ 995476 w 1990951"/>
                <a:gd name="connsiteY2" fmla="*/ 286231 h 286230"/>
                <a:gd name="connsiteX3" fmla="*/ 749773 w 1990951"/>
                <a:gd name="connsiteY3" fmla="*/ 40528 h 286230"/>
                <a:gd name="connsiteX4" fmla="*/ 504071 w 1990951"/>
                <a:gd name="connsiteY4" fmla="*/ 286231 h 286230"/>
                <a:gd name="connsiteX5" fmla="*/ 255835 w 1990951"/>
                <a:gd name="connsiteY5" fmla="*/ 40528 h 286230"/>
                <a:gd name="connsiteX6" fmla="*/ 20264 w 1990951"/>
                <a:gd name="connsiteY6" fmla="*/ 276099 h 286230"/>
                <a:gd name="connsiteX7" fmla="*/ 0 w 1990951"/>
                <a:gd name="connsiteY7" fmla="*/ 258368 h 286230"/>
                <a:gd name="connsiteX8" fmla="*/ 255835 w 1990951"/>
                <a:gd name="connsiteY8" fmla="*/ 0 h 286230"/>
                <a:gd name="connsiteX9" fmla="*/ 504071 w 1990951"/>
                <a:gd name="connsiteY9" fmla="*/ 248236 h 286230"/>
                <a:gd name="connsiteX10" fmla="*/ 749773 w 1990951"/>
                <a:gd name="connsiteY10" fmla="*/ 0 h 286230"/>
                <a:gd name="connsiteX11" fmla="*/ 995476 w 1990951"/>
                <a:gd name="connsiteY11" fmla="*/ 248236 h 286230"/>
                <a:gd name="connsiteX12" fmla="*/ 1243712 w 1990951"/>
                <a:gd name="connsiteY12" fmla="*/ 0 h 286230"/>
                <a:gd name="connsiteX13" fmla="*/ 1489414 w 1990951"/>
                <a:gd name="connsiteY13" fmla="*/ 248236 h 286230"/>
                <a:gd name="connsiteX14" fmla="*/ 1735117 w 1990951"/>
                <a:gd name="connsiteY14" fmla="*/ 0 h 286230"/>
                <a:gd name="connsiteX15" fmla="*/ 1990952 w 1990951"/>
                <a:gd name="connsiteY15" fmla="*/ 258368 h 286230"/>
                <a:gd name="connsiteX16" fmla="*/ 1973221 w 1990951"/>
                <a:gd name="connsiteY16" fmla="*/ 276099 h 286230"/>
                <a:gd name="connsiteX17" fmla="*/ 1735117 w 1990951"/>
                <a:gd name="connsiteY17" fmla="*/ 40528 h 28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90951" h="286230">
                  <a:moveTo>
                    <a:pt x="1489414" y="286231"/>
                  </a:moveTo>
                  <a:lnTo>
                    <a:pt x="1243712" y="40528"/>
                  </a:lnTo>
                  <a:lnTo>
                    <a:pt x="995476" y="286231"/>
                  </a:lnTo>
                  <a:lnTo>
                    <a:pt x="749773" y="40528"/>
                  </a:lnTo>
                  <a:lnTo>
                    <a:pt x="504071" y="286231"/>
                  </a:lnTo>
                  <a:lnTo>
                    <a:pt x="255835" y="40528"/>
                  </a:lnTo>
                  <a:lnTo>
                    <a:pt x="20264" y="276099"/>
                  </a:lnTo>
                  <a:lnTo>
                    <a:pt x="0" y="258368"/>
                  </a:lnTo>
                  <a:lnTo>
                    <a:pt x="255835" y="0"/>
                  </a:lnTo>
                  <a:lnTo>
                    <a:pt x="504071" y="248236"/>
                  </a:lnTo>
                  <a:lnTo>
                    <a:pt x="749773" y="0"/>
                  </a:lnTo>
                  <a:lnTo>
                    <a:pt x="995476" y="248236"/>
                  </a:lnTo>
                  <a:lnTo>
                    <a:pt x="1243712" y="0"/>
                  </a:lnTo>
                  <a:lnTo>
                    <a:pt x="1489414" y="248236"/>
                  </a:lnTo>
                  <a:lnTo>
                    <a:pt x="1735117" y="0"/>
                  </a:lnTo>
                  <a:lnTo>
                    <a:pt x="1990952" y="258368"/>
                  </a:lnTo>
                  <a:lnTo>
                    <a:pt x="1973221" y="276099"/>
                  </a:lnTo>
                  <a:lnTo>
                    <a:pt x="1735117" y="40528"/>
                  </a:lnTo>
                  <a:close/>
                </a:path>
              </a:pathLst>
            </a:custGeom>
            <a:grpFill/>
            <a:ln w="25320" cap="flat">
              <a:noFill/>
              <a:prstDash val="solid"/>
              <a:miter/>
            </a:ln>
          </p:spPr>
          <p:txBody>
            <a:bodyPr rtlCol="0" anchor="ctr"/>
            <a:lstStyle/>
            <a:p>
              <a:endParaRPr lang="en-US"/>
            </a:p>
          </p:txBody>
        </p:sp>
      </p:grpSp>
      <p:sp>
        <p:nvSpPr>
          <p:cNvPr id="17" name="Oval 16">
            <a:extLst>
              <a:ext uri="{FF2B5EF4-FFF2-40B4-BE49-F238E27FC236}">
                <a16:creationId xmlns:a16="http://schemas.microsoft.com/office/drawing/2014/main" id="{89D16701-DA76-4F72-BB63-E2C3FFBDFE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695" y="4752208"/>
            <a:ext cx="273765" cy="365021"/>
          </a:xfrm>
          <a:prstGeom prst="ellipse">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 name="Oval 18">
            <a:extLst>
              <a:ext uri="{FF2B5EF4-FFF2-40B4-BE49-F238E27FC236}">
                <a16:creationId xmlns:a16="http://schemas.microsoft.com/office/drawing/2014/main" id="{1CC28BE1-9DC6-43FE-9582-39F091098D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695" y="4752208"/>
            <a:ext cx="273765" cy="365021"/>
          </a:xfrm>
          <a:prstGeom prst="ellipse">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1" name="Graphic 4">
            <a:extLst>
              <a:ext uri="{FF2B5EF4-FFF2-40B4-BE49-F238E27FC236}">
                <a16:creationId xmlns:a16="http://schemas.microsoft.com/office/drawing/2014/main" id="{AF9AF3F3-CE0C-4125-BDD7-346487FA0B4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82214" y="5539935"/>
            <a:ext cx="731374" cy="975171"/>
            <a:chOff x="5829300" y="3162300"/>
            <a:chExt cx="532256" cy="532257"/>
          </a:xfrm>
          <a:solidFill>
            <a:schemeClr val="bg1"/>
          </a:solidFill>
        </p:grpSpPr>
        <p:sp>
          <p:nvSpPr>
            <p:cNvPr id="22" name="Freeform: Shape 21">
              <a:extLst>
                <a:ext uri="{FF2B5EF4-FFF2-40B4-BE49-F238E27FC236}">
                  <a16:creationId xmlns:a16="http://schemas.microsoft.com/office/drawing/2014/main" id="{B31DFBFA-CF4D-4940-9086-26F83E5C6B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9208" y="3192208"/>
              <a:ext cx="112966" cy="112966"/>
            </a:xfrm>
            <a:custGeom>
              <a:avLst/>
              <a:gdLst>
                <a:gd name="connsiteX0" fmla="*/ 112967 w 112966"/>
                <a:gd name="connsiteY0" fmla="*/ 0 h 112966"/>
                <a:gd name="connsiteX1" fmla="*/ 0 w 112966"/>
                <a:gd name="connsiteY1" fmla="*/ 112967 h 112966"/>
                <a:gd name="connsiteX2" fmla="*/ 112967 w 112966"/>
                <a:gd name="connsiteY2" fmla="*/ 0 h 112966"/>
              </a:gdLst>
              <a:ahLst/>
              <a:cxnLst>
                <a:cxn ang="0">
                  <a:pos x="connsiteX0" y="connsiteY0"/>
                </a:cxn>
                <a:cxn ang="0">
                  <a:pos x="connsiteX1" y="connsiteY1"/>
                </a:cxn>
                <a:cxn ang="0">
                  <a:pos x="connsiteX2" y="connsiteY2"/>
                </a:cxn>
              </a:cxnLst>
              <a:rect l="l" t="t" r="r" b="b"/>
              <a:pathLst>
                <a:path w="112966" h="112966">
                  <a:moveTo>
                    <a:pt x="112967" y="0"/>
                  </a:moveTo>
                  <a:lnTo>
                    <a:pt x="0" y="112967"/>
                  </a:lnTo>
                  <a:cubicBezTo>
                    <a:pt x="25356" y="64747"/>
                    <a:pt x="64747" y="25356"/>
                    <a:pt x="112967" y="0"/>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27854033-BD20-4C77-8C5B-048F4B3BDD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31205" y="3164205"/>
              <a:ext cx="230314" cy="230314"/>
            </a:xfrm>
            <a:custGeom>
              <a:avLst/>
              <a:gdLst>
                <a:gd name="connsiteX0" fmla="*/ 230314 w 230314"/>
                <a:gd name="connsiteY0" fmla="*/ 0 h 230314"/>
                <a:gd name="connsiteX1" fmla="*/ 0 w 230314"/>
                <a:gd name="connsiteY1" fmla="*/ 230314 h 230314"/>
                <a:gd name="connsiteX2" fmla="*/ 3524 w 230314"/>
                <a:gd name="connsiteY2" fmla="*/ 209550 h 230314"/>
                <a:gd name="connsiteX3" fmla="*/ 209550 w 230314"/>
                <a:gd name="connsiteY3" fmla="*/ 3524 h 230314"/>
                <a:gd name="connsiteX4" fmla="*/ 230314 w 230314"/>
                <a:gd name="connsiteY4" fmla="*/ 0 h 230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314" h="230314">
                  <a:moveTo>
                    <a:pt x="230314" y="0"/>
                  </a:moveTo>
                  <a:lnTo>
                    <a:pt x="0" y="230314"/>
                  </a:lnTo>
                  <a:cubicBezTo>
                    <a:pt x="953" y="223361"/>
                    <a:pt x="2095" y="216408"/>
                    <a:pt x="3524" y="209550"/>
                  </a:cubicBezTo>
                  <a:lnTo>
                    <a:pt x="209550" y="3524"/>
                  </a:lnTo>
                  <a:cubicBezTo>
                    <a:pt x="216408" y="2095"/>
                    <a:pt x="223361" y="953"/>
                    <a:pt x="230314" y="0"/>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BC93AA74-BEB3-444F-835B-7AA6ECE617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29300" y="3162300"/>
              <a:ext cx="294131" cy="294131"/>
            </a:xfrm>
            <a:custGeom>
              <a:avLst/>
              <a:gdLst>
                <a:gd name="connsiteX0" fmla="*/ 294132 w 294131"/>
                <a:gd name="connsiteY0" fmla="*/ 1238 h 294131"/>
                <a:gd name="connsiteX1" fmla="*/ 1238 w 294131"/>
                <a:gd name="connsiteY1" fmla="*/ 294132 h 294131"/>
                <a:gd name="connsiteX2" fmla="*/ 0 w 294131"/>
                <a:gd name="connsiteY2" fmla="*/ 278225 h 294131"/>
                <a:gd name="connsiteX3" fmla="*/ 278225 w 294131"/>
                <a:gd name="connsiteY3" fmla="*/ 0 h 294131"/>
                <a:gd name="connsiteX4" fmla="*/ 294132 w 294131"/>
                <a:gd name="connsiteY4" fmla="*/ 1238 h 294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131" h="294131">
                  <a:moveTo>
                    <a:pt x="294132" y="1238"/>
                  </a:moveTo>
                  <a:lnTo>
                    <a:pt x="1238" y="294132"/>
                  </a:lnTo>
                  <a:cubicBezTo>
                    <a:pt x="667" y="288893"/>
                    <a:pt x="0" y="283559"/>
                    <a:pt x="0" y="278225"/>
                  </a:cubicBezTo>
                  <a:lnTo>
                    <a:pt x="278225" y="0"/>
                  </a:lnTo>
                  <a:cubicBezTo>
                    <a:pt x="283559" y="0"/>
                    <a:pt x="288893" y="667"/>
                    <a:pt x="294132" y="1238"/>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F00DF1C9-6952-4704-B8B3-95406E18E4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37205" y="3170110"/>
              <a:ext cx="337184" cy="337280"/>
            </a:xfrm>
            <a:custGeom>
              <a:avLst/>
              <a:gdLst>
                <a:gd name="connsiteX0" fmla="*/ 337185 w 337184"/>
                <a:gd name="connsiteY0" fmla="*/ 3905 h 337280"/>
                <a:gd name="connsiteX1" fmla="*/ 3810 w 337184"/>
                <a:gd name="connsiteY1" fmla="*/ 337280 h 337280"/>
                <a:gd name="connsiteX2" fmla="*/ 0 w 337184"/>
                <a:gd name="connsiteY2" fmla="*/ 323850 h 337280"/>
                <a:gd name="connsiteX3" fmla="*/ 323850 w 337184"/>
                <a:gd name="connsiteY3" fmla="*/ 0 h 337280"/>
                <a:gd name="connsiteX4" fmla="*/ 337185 w 337184"/>
                <a:gd name="connsiteY4" fmla="*/ 3905 h 337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184" h="337280">
                  <a:moveTo>
                    <a:pt x="337185" y="3905"/>
                  </a:moveTo>
                  <a:lnTo>
                    <a:pt x="3810" y="337280"/>
                  </a:lnTo>
                  <a:cubicBezTo>
                    <a:pt x="2381" y="332899"/>
                    <a:pt x="1143" y="328422"/>
                    <a:pt x="0" y="323850"/>
                  </a:cubicBezTo>
                  <a:lnTo>
                    <a:pt x="323850" y="0"/>
                  </a:lnTo>
                  <a:cubicBezTo>
                    <a:pt x="328327" y="1715"/>
                    <a:pt x="332804" y="2477"/>
                    <a:pt x="337185" y="3905"/>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34783FD-297C-40D2-964B-DBAE4DE283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3207" y="3186207"/>
              <a:ext cx="364617" cy="364617"/>
            </a:xfrm>
            <a:custGeom>
              <a:avLst/>
              <a:gdLst>
                <a:gd name="connsiteX0" fmla="*/ 364617 w 364617"/>
                <a:gd name="connsiteY0" fmla="*/ 5620 h 364617"/>
                <a:gd name="connsiteX1" fmla="*/ 5620 w 364617"/>
                <a:gd name="connsiteY1" fmla="*/ 364617 h 364617"/>
                <a:gd name="connsiteX2" fmla="*/ 0 w 364617"/>
                <a:gd name="connsiteY2" fmla="*/ 353187 h 364617"/>
                <a:gd name="connsiteX3" fmla="*/ 353187 w 364617"/>
                <a:gd name="connsiteY3" fmla="*/ 0 h 364617"/>
                <a:gd name="connsiteX4" fmla="*/ 364617 w 364617"/>
                <a:gd name="connsiteY4" fmla="*/ 5620 h 364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17" h="364617">
                  <a:moveTo>
                    <a:pt x="364617" y="5620"/>
                  </a:moveTo>
                  <a:lnTo>
                    <a:pt x="5620" y="364617"/>
                  </a:lnTo>
                  <a:cubicBezTo>
                    <a:pt x="3620" y="360902"/>
                    <a:pt x="1715" y="357092"/>
                    <a:pt x="0" y="353187"/>
                  </a:cubicBezTo>
                  <a:lnTo>
                    <a:pt x="353187" y="0"/>
                  </a:lnTo>
                  <a:cubicBezTo>
                    <a:pt x="357092" y="1715"/>
                    <a:pt x="360902" y="3715"/>
                    <a:pt x="364617" y="5620"/>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E621623-0357-4FD5-A1AC-4005010259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5305" y="3208305"/>
              <a:ext cx="380238" cy="380238"/>
            </a:xfrm>
            <a:custGeom>
              <a:avLst/>
              <a:gdLst>
                <a:gd name="connsiteX0" fmla="*/ 380238 w 380238"/>
                <a:gd name="connsiteY0" fmla="*/ 7239 h 380238"/>
                <a:gd name="connsiteX1" fmla="*/ 7239 w 380238"/>
                <a:gd name="connsiteY1" fmla="*/ 380238 h 380238"/>
                <a:gd name="connsiteX2" fmla="*/ 0 w 380238"/>
                <a:gd name="connsiteY2" fmla="*/ 370713 h 380238"/>
                <a:gd name="connsiteX3" fmla="*/ 370237 w 380238"/>
                <a:gd name="connsiteY3" fmla="*/ 0 h 380238"/>
                <a:gd name="connsiteX4" fmla="*/ 380238 w 380238"/>
                <a:gd name="connsiteY4" fmla="*/ 7239 h 380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238" h="380238">
                  <a:moveTo>
                    <a:pt x="380238" y="7239"/>
                  </a:moveTo>
                  <a:lnTo>
                    <a:pt x="7239" y="380238"/>
                  </a:lnTo>
                  <a:cubicBezTo>
                    <a:pt x="4763" y="377000"/>
                    <a:pt x="2381" y="373571"/>
                    <a:pt x="0" y="370713"/>
                  </a:cubicBezTo>
                  <a:lnTo>
                    <a:pt x="370237" y="0"/>
                  </a:lnTo>
                  <a:cubicBezTo>
                    <a:pt x="373571" y="2381"/>
                    <a:pt x="377000" y="4763"/>
                    <a:pt x="380238" y="7239"/>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24F346E-10A0-458F-A9CA-8C0079472F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02832" y="3235832"/>
              <a:ext cx="385191" cy="385191"/>
            </a:xfrm>
            <a:custGeom>
              <a:avLst/>
              <a:gdLst>
                <a:gd name="connsiteX0" fmla="*/ 380905 w 385191"/>
                <a:gd name="connsiteY0" fmla="*/ 4286 h 385191"/>
                <a:gd name="connsiteX1" fmla="*/ 385191 w 385191"/>
                <a:gd name="connsiteY1" fmla="*/ 8573 h 385191"/>
                <a:gd name="connsiteX2" fmla="*/ 8573 w 385191"/>
                <a:gd name="connsiteY2" fmla="*/ 385191 h 385191"/>
                <a:gd name="connsiteX3" fmla="*/ 4286 w 385191"/>
                <a:gd name="connsiteY3" fmla="*/ 380905 h 385191"/>
                <a:gd name="connsiteX4" fmla="*/ 0 w 385191"/>
                <a:gd name="connsiteY4" fmla="*/ 376523 h 385191"/>
                <a:gd name="connsiteX5" fmla="*/ 376523 w 385191"/>
                <a:gd name="connsiteY5" fmla="*/ 0 h 385191"/>
                <a:gd name="connsiteX6" fmla="*/ 380905 w 385191"/>
                <a:gd name="connsiteY6" fmla="*/ 4286 h 38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191" h="385191">
                  <a:moveTo>
                    <a:pt x="380905" y="4286"/>
                  </a:moveTo>
                  <a:lnTo>
                    <a:pt x="385191" y="8573"/>
                  </a:lnTo>
                  <a:lnTo>
                    <a:pt x="8573" y="385191"/>
                  </a:lnTo>
                  <a:lnTo>
                    <a:pt x="4286" y="380905"/>
                  </a:lnTo>
                  <a:cubicBezTo>
                    <a:pt x="2762" y="379476"/>
                    <a:pt x="1334" y="377952"/>
                    <a:pt x="0" y="376523"/>
                  </a:cubicBezTo>
                  <a:lnTo>
                    <a:pt x="376523" y="0"/>
                  </a:lnTo>
                  <a:cubicBezTo>
                    <a:pt x="377952" y="1334"/>
                    <a:pt x="379476" y="2667"/>
                    <a:pt x="380905" y="428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937A2F7-01A9-47F3-BED6-B61D998408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35789" y="3268313"/>
              <a:ext cx="379761" cy="380237"/>
            </a:xfrm>
            <a:custGeom>
              <a:avLst/>
              <a:gdLst>
                <a:gd name="connsiteX0" fmla="*/ 372428 w 379761"/>
                <a:gd name="connsiteY0" fmla="*/ 0 h 380237"/>
                <a:gd name="connsiteX1" fmla="*/ 379762 w 379761"/>
                <a:gd name="connsiteY1" fmla="*/ 9525 h 380237"/>
                <a:gd name="connsiteX2" fmla="*/ 9525 w 379761"/>
                <a:gd name="connsiteY2" fmla="*/ 380238 h 380237"/>
                <a:gd name="connsiteX3" fmla="*/ 0 w 379761"/>
                <a:gd name="connsiteY3" fmla="*/ 372904 h 380237"/>
              </a:gdLst>
              <a:ahLst/>
              <a:cxnLst>
                <a:cxn ang="0">
                  <a:pos x="connsiteX0" y="connsiteY0"/>
                </a:cxn>
                <a:cxn ang="0">
                  <a:pos x="connsiteX1" y="connsiteY1"/>
                </a:cxn>
                <a:cxn ang="0">
                  <a:pos x="connsiteX2" y="connsiteY2"/>
                </a:cxn>
                <a:cxn ang="0">
                  <a:pos x="connsiteX3" y="connsiteY3"/>
                </a:cxn>
              </a:cxnLst>
              <a:rect l="l" t="t" r="r" b="b"/>
              <a:pathLst>
                <a:path w="379761" h="380237">
                  <a:moveTo>
                    <a:pt x="372428" y="0"/>
                  </a:moveTo>
                  <a:cubicBezTo>
                    <a:pt x="374999" y="3239"/>
                    <a:pt x="377381" y="6572"/>
                    <a:pt x="379762" y="9525"/>
                  </a:cubicBezTo>
                  <a:lnTo>
                    <a:pt x="9525" y="380238"/>
                  </a:lnTo>
                  <a:cubicBezTo>
                    <a:pt x="6096" y="377857"/>
                    <a:pt x="2762" y="375476"/>
                    <a:pt x="0" y="372904"/>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B44DAF8-5073-441A-82E1-180385D35F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2841" y="3305841"/>
              <a:ext cx="364807" cy="364807"/>
            </a:xfrm>
            <a:custGeom>
              <a:avLst/>
              <a:gdLst>
                <a:gd name="connsiteX0" fmla="*/ 359188 w 364807"/>
                <a:gd name="connsiteY0" fmla="*/ 0 h 364807"/>
                <a:gd name="connsiteX1" fmla="*/ 364808 w 364807"/>
                <a:gd name="connsiteY1" fmla="*/ 11621 h 364807"/>
                <a:gd name="connsiteX2" fmla="*/ 11621 w 364807"/>
                <a:gd name="connsiteY2" fmla="*/ 364808 h 364807"/>
                <a:gd name="connsiteX3" fmla="*/ 0 w 364807"/>
                <a:gd name="connsiteY3" fmla="*/ 359188 h 364807"/>
              </a:gdLst>
              <a:ahLst/>
              <a:cxnLst>
                <a:cxn ang="0">
                  <a:pos x="connsiteX0" y="connsiteY0"/>
                </a:cxn>
                <a:cxn ang="0">
                  <a:pos x="connsiteX1" y="connsiteY1"/>
                </a:cxn>
                <a:cxn ang="0">
                  <a:pos x="connsiteX2" y="connsiteY2"/>
                </a:cxn>
                <a:cxn ang="0">
                  <a:pos x="connsiteX3" y="connsiteY3"/>
                </a:cxn>
              </a:cxnLst>
              <a:rect l="l" t="t" r="r" b="b"/>
              <a:pathLst>
                <a:path w="364807" h="364807">
                  <a:moveTo>
                    <a:pt x="359188" y="0"/>
                  </a:moveTo>
                  <a:cubicBezTo>
                    <a:pt x="361188" y="3905"/>
                    <a:pt x="362998" y="7715"/>
                    <a:pt x="364808" y="11621"/>
                  </a:cubicBezTo>
                  <a:lnTo>
                    <a:pt x="11621" y="364808"/>
                  </a:lnTo>
                  <a:cubicBezTo>
                    <a:pt x="7715" y="362998"/>
                    <a:pt x="3905" y="361188"/>
                    <a:pt x="0" y="359188"/>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2B0413D-0E36-4A90-8E6A-9EDC676A60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16370" y="3349466"/>
              <a:ext cx="337280" cy="337280"/>
            </a:xfrm>
            <a:custGeom>
              <a:avLst/>
              <a:gdLst>
                <a:gd name="connsiteX0" fmla="*/ 333470 w 337280"/>
                <a:gd name="connsiteY0" fmla="*/ 0 h 337280"/>
                <a:gd name="connsiteX1" fmla="*/ 337280 w 337280"/>
                <a:gd name="connsiteY1" fmla="*/ 13430 h 337280"/>
                <a:gd name="connsiteX2" fmla="*/ 13430 w 337280"/>
                <a:gd name="connsiteY2" fmla="*/ 337280 h 337280"/>
                <a:gd name="connsiteX3" fmla="*/ 0 w 337280"/>
                <a:gd name="connsiteY3" fmla="*/ 333470 h 337280"/>
              </a:gdLst>
              <a:ahLst/>
              <a:cxnLst>
                <a:cxn ang="0">
                  <a:pos x="connsiteX0" y="connsiteY0"/>
                </a:cxn>
                <a:cxn ang="0">
                  <a:pos x="connsiteX1" y="connsiteY1"/>
                </a:cxn>
                <a:cxn ang="0">
                  <a:pos x="connsiteX2" y="connsiteY2"/>
                </a:cxn>
                <a:cxn ang="0">
                  <a:pos x="connsiteX3" y="connsiteY3"/>
                </a:cxn>
              </a:cxnLst>
              <a:rect l="l" t="t" r="r" b="b"/>
              <a:pathLst>
                <a:path w="337280" h="337280">
                  <a:moveTo>
                    <a:pt x="333470" y="0"/>
                  </a:moveTo>
                  <a:cubicBezTo>
                    <a:pt x="334899" y="4382"/>
                    <a:pt x="336137" y="8858"/>
                    <a:pt x="337280" y="13430"/>
                  </a:cubicBezTo>
                  <a:lnTo>
                    <a:pt x="13430" y="337280"/>
                  </a:lnTo>
                  <a:cubicBezTo>
                    <a:pt x="8858" y="336137"/>
                    <a:pt x="4382" y="334899"/>
                    <a:pt x="0" y="333470"/>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86059ECF-0D50-48AD-B67A-645EC29D33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67329" y="3400425"/>
              <a:ext cx="294227" cy="294132"/>
            </a:xfrm>
            <a:custGeom>
              <a:avLst/>
              <a:gdLst>
                <a:gd name="connsiteX0" fmla="*/ 292989 w 294227"/>
                <a:gd name="connsiteY0" fmla="*/ 0 h 294132"/>
                <a:gd name="connsiteX1" fmla="*/ 294227 w 294227"/>
                <a:gd name="connsiteY1" fmla="*/ 15907 h 294132"/>
                <a:gd name="connsiteX2" fmla="*/ 15907 w 294227"/>
                <a:gd name="connsiteY2" fmla="*/ 294132 h 294132"/>
                <a:gd name="connsiteX3" fmla="*/ 0 w 294227"/>
                <a:gd name="connsiteY3" fmla="*/ 292894 h 294132"/>
              </a:gdLst>
              <a:ahLst/>
              <a:cxnLst>
                <a:cxn ang="0">
                  <a:pos x="connsiteX0" y="connsiteY0"/>
                </a:cxn>
                <a:cxn ang="0">
                  <a:pos x="connsiteX1" y="connsiteY1"/>
                </a:cxn>
                <a:cxn ang="0">
                  <a:pos x="connsiteX2" y="connsiteY2"/>
                </a:cxn>
                <a:cxn ang="0">
                  <a:pos x="connsiteX3" y="connsiteY3"/>
                </a:cxn>
              </a:cxnLst>
              <a:rect l="l" t="t" r="r" b="b"/>
              <a:pathLst>
                <a:path w="294227" h="294132">
                  <a:moveTo>
                    <a:pt x="292989" y="0"/>
                  </a:moveTo>
                  <a:cubicBezTo>
                    <a:pt x="293561" y="5334"/>
                    <a:pt x="293942" y="10668"/>
                    <a:pt x="294227" y="15907"/>
                  </a:cubicBezTo>
                  <a:lnTo>
                    <a:pt x="15907" y="294132"/>
                  </a:lnTo>
                  <a:cubicBezTo>
                    <a:pt x="10668" y="294132"/>
                    <a:pt x="5334" y="293465"/>
                    <a:pt x="0" y="292894"/>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B394906F-6BF2-447E-9886-F12708E128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29337" y="3462337"/>
              <a:ext cx="230314" cy="230314"/>
            </a:xfrm>
            <a:custGeom>
              <a:avLst/>
              <a:gdLst>
                <a:gd name="connsiteX0" fmla="*/ 230315 w 230314"/>
                <a:gd name="connsiteY0" fmla="*/ 0 h 230314"/>
                <a:gd name="connsiteX1" fmla="*/ 226886 w 230314"/>
                <a:gd name="connsiteY1" fmla="*/ 20574 h 230314"/>
                <a:gd name="connsiteX2" fmla="*/ 20669 w 230314"/>
                <a:gd name="connsiteY2" fmla="*/ 226790 h 230314"/>
                <a:gd name="connsiteX3" fmla="*/ 0 w 230314"/>
                <a:gd name="connsiteY3" fmla="*/ 230315 h 230314"/>
              </a:gdLst>
              <a:ahLst/>
              <a:cxnLst>
                <a:cxn ang="0">
                  <a:pos x="connsiteX0" y="connsiteY0"/>
                </a:cxn>
                <a:cxn ang="0">
                  <a:pos x="connsiteX1" y="connsiteY1"/>
                </a:cxn>
                <a:cxn ang="0">
                  <a:pos x="connsiteX2" y="connsiteY2"/>
                </a:cxn>
                <a:cxn ang="0">
                  <a:pos x="connsiteX3" y="connsiteY3"/>
                </a:cxn>
              </a:cxnLst>
              <a:rect l="l" t="t" r="r" b="b"/>
              <a:pathLst>
                <a:path w="230314" h="230314">
                  <a:moveTo>
                    <a:pt x="230315" y="0"/>
                  </a:moveTo>
                  <a:cubicBezTo>
                    <a:pt x="229457" y="6953"/>
                    <a:pt x="228314" y="13716"/>
                    <a:pt x="226886" y="20574"/>
                  </a:cubicBezTo>
                  <a:lnTo>
                    <a:pt x="20669" y="226790"/>
                  </a:lnTo>
                  <a:cubicBezTo>
                    <a:pt x="13811" y="228314"/>
                    <a:pt x="6953" y="229457"/>
                    <a:pt x="0" y="230315"/>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A45EB96B-215A-4EBF-A594-2B08222339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18682" y="3551682"/>
              <a:ext cx="112871" cy="112871"/>
            </a:xfrm>
            <a:custGeom>
              <a:avLst/>
              <a:gdLst>
                <a:gd name="connsiteX0" fmla="*/ 112871 w 112871"/>
                <a:gd name="connsiteY0" fmla="*/ 0 h 112871"/>
                <a:gd name="connsiteX1" fmla="*/ 0 w 112871"/>
                <a:gd name="connsiteY1" fmla="*/ 112871 h 112871"/>
              </a:gdLst>
              <a:ahLst/>
              <a:cxnLst>
                <a:cxn ang="0">
                  <a:pos x="connsiteX0" y="connsiteY0"/>
                </a:cxn>
                <a:cxn ang="0">
                  <a:pos x="connsiteX1" y="connsiteY1"/>
                </a:cxn>
              </a:cxnLst>
              <a:rect l="l" t="t" r="r" b="b"/>
              <a:pathLst>
                <a:path w="112871" h="112871">
                  <a:moveTo>
                    <a:pt x="112871" y="0"/>
                  </a:moveTo>
                  <a:cubicBezTo>
                    <a:pt x="87618" y="48239"/>
                    <a:pt x="48239" y="87618"/>
                    <a:pt x="0" y="112871"/>
                  </a:cubicBezTo>
                  <a:close/>
                </a:path>
              </a:pathLst>
            </a:custGeom>
            <a:grpFill/>
            <a:ln w="9525" cap="flat">
              <a:noFill/>
              <a:prstDash val="solid"/>
              <a:miter/>
            </a:ln>
          </p:spPr>
          <p:txBody>
            <a:bodyPr rtlCol="0" anchor="ctr"/>
            <a:lstStyle/>
            <a:p>
              <a:endParaRPr lang="en-US" dirty="0"/>
            </a:p>
          </p:txBody>
        </p:sp>
      </p:grpSp>
      <p:graphicFrame>
        <p:nvGraphicFramePr>
          <p:cNvPr id="5" name="Content Placeholder 2">
            <a:extLst>
              <a:ext uri="{FF2B5EF4-FFF2-40B4-BE49-F238E27FC236}">
                <a16:creationId xmlns:a16="http://schemas.microsoft.com/office/drawing/2014/main" id="{51728257-6532-3BBE-86B8-25BEBE25E305}"/>
              </a:ext>
            </a:extLst>
          </p:cNvPr>
          <p:cNvGraphicFramePr>
            <a:graphicFrameLocks noGrp="1"/>
          </p:cNvGraphicFramePr>
          <p:nvPr>
            <p:ph idx="1"/>
            <p:extLst>
              <p:ext uri="{D42A27DB-BD31-4B8C-83A1-F6EECF244321}">
                <p14:modId xmlns:p14="http://schemas.microsoft.com/office/powerpoint/2010/main" val="3225399471"/>
              </p:ext>
            </p:extLst>
          </p:nvPr>
        </p:nvGraphicFramePr>
        <p:xfrm>
          <a:off x="4113104" y="477540"/>
          <a:ext cx="4726201" cy="58788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89621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a:t>The Rise of MARC</a:t>
            </a:r>
          </a:p>
        </p:txBody>
      </p:sp>
      <p:pic>
        <p:nvPicPr>
          <p:cNvPr id="12" name="Picture 2" descr="http://graphics8.nytimes.com/images/2006/05/03/us/03avram.19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46123" y="1219200"/>
            <a:ext cx="2493114" cy="352972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6919785" y="4782977"/>
            <a:ext cx="1945789" cy="400110"/>
          </a:xfrm>
          <a:prstGeom prst="rect">
            <a:avLst/>
          </a:prstGeom>
          <a:noFill/>
        </p:spPr>
        <p:txBody>
          <a:bodyPr wrap="none" rtlCol="0">
            <a:spAutoFit/>
          </a:bodyPr>
          <a:lstStyle/>
          <a:p>
            <a:r>
              <a:rPr lang="en-US" sz="2000" b="1" dirty="0" err="1"/>
              <a:t>Henriette</a:t>
            </a:r>
            <a:r>
              <a:rPr lang="en-US" sz="2000" b="1" dirty="0"/>
              <a:t> </a:t>
            </a:r>
            <a:r>
              <a:rPr lang="en-US" sz="2000" b="1" dirty="0" err="1"/>
              <a:t>Avram</a:t>
            </a:r>
            <a:endParaRPr lang="en-US" sz="2000" b="1" dirty="0"/>
          </a:p>
        </p:txBody>
      </p:sp>
      <p:graphicFrame>
        <p:nvGraphicFramePr>
          <p:cNvPr id="18" name="TextBox 15">
            <a:extLst>
              <a:ext uri="{FF2B5EF4-FFF2-40B4-BE49-F238E27FC236}">
                <a16:creationId xmlns:a16="http://schemas.microsoft.com/office/drawing/2014/main" id="{7A36BFA5-9B5D-ACE1-E9D7-83975EA8FD9E}"/>
              </a:ext>
            </a:extLst>
          </p:cNvPr>
          <p:cNvGraphicFramePr/>
          <p:nvPr/>
        </p:nvGraphicFramePr>
        <p:xfrm>
          <a:off x="185737" y="1219200"/>
          <a:ext cx="6291263" cy="5539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055386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6642" y="0"/>
            <a:ext cx="3047358"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783777" y="-3783778"/>
            <a:ext cx="1576446" cy="9144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028697" y="348865"/>
            <a:ext cx="7533018" cy="877729"/>
          </a:xfrm>
        </p:spPr>
        <p:txBody>
          <a:bodyPr anchor="ctr">
            <a:normAutofit/>
          </a:bodyPr>
          <a:lstStyle/>
          <a:p>
            <a:r>
              <a:rPr lang="en-US" sz="3500">
                <a:solidFill>
                  <a:srgbClr val="FFFFFF"/>
                </a:solidFill>
              </a:rPr>
              <a:t>Digital Object</a:t>
            </a:r>
          </a:p>
        </p:txBody>
      </p:sp>
      <p:graphicFrame>
        <p:nvGraphicFramePr>
          <p:cNvPr id="5" name="Content Placeholder 2">
            <a:extLst>
              <a:ext uri="{FF2B5EF4-FFF2-40B4-BE49-F238E27FC236}">
                <a16:creationId xmlns:a16="http://schemas.microsoft.com/office/drawing/2014/main" id="{34A9BB97-30D0-EB1D-6B04-15BE6BBA8B65}"/>
              </a:ext>
            </a:extLst>
          </p:cNvPr>
          <p:cNvGraphicFramePr>
            <a:graphicFrameLocks noGrp="1"/>
          </p:cNvGraphicFramePr>
          <p:nvPr>
            <p:ph idx="1"/>
            <p:extLst>
              <p:ext uri="{D42A27DB-BD31-4B8C-83A1-F6EECF244321}">
                <p14:modId xmlns:p14="http://schemas.microsoft.com/office/powerpoint/2010/main" val="2201126428"/>
              </p:ext>
            </p:extLst>
          </p:nvPr>
        </p:nvGraphicFramePr>
        <p:xfrm>
          <a:off x="483042" y="2112579"/>
          <a:ext cx="8195871"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636384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MARC From a Different Era</a:t>
            </a:r>
          </a:p>
        </p:txBody>
      </p:sp>
      <p:pic>
        <p:nvPicPr>
          <p:cNvPr id="2050" name="Picture 2" descr="http://collation.folger.edu/wp-content/uploads/2014/09/RawMARC.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14400" y="1263914"/>
            <a:ext cx="7391400" cy="55178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11533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
            <a:ext cx="9143997"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86479"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4" y="-1"/>
            <a:ext cx="3057523"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512" y="-1"/>
            <a:ext cx="8799485"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028699" y="294538"/>
            <a:ext cx="7421963" cy="1033669"/>
          </a:xfrm>
        </p:spPr>
        <p:txBody>
          <a:bodyPr>
            <a:normAutofit/>
          </a:bodyPr>
          <a:lstStyle/>
          <a:p>
            <a:pPr>
              <a:lnSpc>
                <a:spcPct val="90000"/>
              </a:lnSpc>
            </a:pPr>
            <a:r>
              <a:rPr lang="en-US" sz="3200">
                <a:solidFill>
                  <a:srgbClr val="FFFFFF"/>
                </a:solidFill>
              </a:rPr>
              <a:t>MODS (Metadata Object Description Schema)</a:t>
            </a:r>
          </a:p>
        </p:txBody>
      </p:sp>
      <p:sp>
        <p:nvSpPr>
          <p:cNvPr id="3" name="Content Placeholder 2"/>
          <p:cNvSpPr>
            <a:spLocks noGrp="1"/>
          </p:cNvSpPr>
          <p:nvPr>
            <p:ph idx="1"/>
          </p:nvPr>
        </p:nvSpPr>
        <p:spPr>
          <a:xfrm>
            <a:off x="1028699" y="2318197"/>
            <a:ext cx="7293023" cy="3683358"/>
          </a:xfrm>
        </p:spPr>
        <p:txBody>
          <a:bodyPr anchor="ctr">
            <a:normAutofit/>
          </a:bodyPr>
          <a:lstStyle/>
          <a:p>
            <a:r>
              <a:rPr lang="en-US" altLang="en-US" sz="1700">
                <a:latin typeface="Verdana" pitchFamily="34" charset="0"/>
              </a:rPr>
              <a:t>MODS was developed as a descriptive metadata scheme oriented toward digital objects, and drawing from the MARC 21 Format.</a:t>
            </a:r>
          </a:p>
          <a:p>
            <a:r>
              <a:rPr lang="en-US" altLang="en-US" sz="1700">
                <a:latin typeface="Verdana" pitchFamily="34" charset="0"/>
              </a:rPr>
              <a:t>Uses XML</a:t>
            </a:r>
          </a:p>
          <a:p>
            <a:r>
              <a:rPr lang="en-US" altLang="en-US" sz="1700">
                <a:latin typeface="Verdana" pitchFamily="34" charset="0"/>
              </a:rPr>
              <a:t>A derivative of MARC</a:t>
            </a:r>
          </a:p>
          <a:p>
            <a:r>
              <a:rPr lang="en-US" altLang="en-US" sz="1700">
                <a:latin typeface="Verdana" pitchFamily="34" charset="0"/>
              </a:rPr>
              <a:t>MODS does not assume the use of any specific rules for description</a:t>
            </a:r>
          </a:p>
          <a:p>
            <a:r>
              <a:rPr lang="en-US" altLang="en-US" sz="1700">
                <a:latin typeface="Verdana" pitchFamily="34" charset="0"/>
              </a:rPr>
              <a:t>Element set is particularly applicable to digital resources </a:t>
            </a:r>
          </a:p>
          <a:p>
            <a:r>
              <a:rPr lang="en-US" altLang="en-US" sz="1700">
                <a:latin typeface="Verdana" pitchFamily="34" charset="0"/>
              </a:rPr>
              <a:t>Will probably supplant Dublin Core</a:t>
            </a:r>
          </a:p>
          <a:p>
            <a:endParaRPr lang="en-US" sz="1700"/>
          </a:p>
        </p:txBody>
      </p:sp>
    </p:spTree>
    <p:extLst>
      <p:ext uri="{BB962C8B-B14F-4D97-AF65-F5344CB8AC3E}">
        <p14:creationId xmlns:p14="http://schemas.microsoft.com/office/powerpoint/2010/main" val="3845798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6642" y="0"/>
            <a:ext cx="3047358"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783777" y="-3783778"/>
            <a:ext cx="1576446" cy="9144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028697" y="348865"/>
            <a:ext cx="7533018" cy="877729"/>
          </a:xfrm>
        </p:spPr>
        <p:txBody>
          <a:bodyPr anchor="ctr">
            <a:normAutofit/>
          </a:bodyPr>
          <a:lstStyle/>
          <a:p>
            <a:r>
              <a:rPr lang="en-US" sz="3500">
                <a:solidFill>
                  <a:srgbClr val="FFFFFF"/>
                </a:solidFill>
              </a:rPr>
              <a:t>XML and Metadata</a:t>
            </a:r>
          </a:p>
        </p:txBody>
      </p:sp>
      <p:graphicFrame>
        <p:nvGraphicFramePr>
          <p:cNvPr id="24" name="Content Placeholder 2">
            <a:extLst>
              <a:ext uri="{FF2B5EF4-FFF2-40B4-BE49-F238E27FC236}">
                <a16:creationId xmlns:a16="http://schemas.microsoft.com/office/drawing/2014/main" id="{AFA5557F-DE74-97C4-E396-2F2D9303086E}"/>
              </a:ext>
            </a:extLst>
          </p:cNvPr>
          <p:cNvGraphicFramePr>
            <a:graphicFrameLocks noGrp="1"/>
          </p:cNvGraphicFramePr>
          <p:nvPr>
            <p:ph idx="1"/>
            <p:extLst>
              <p:ext uri="{D42A27DB-BD31-4B8C-83A1-F6EECF244321}">
                <p14:modId xmlns:p14="http://schemas.microsoft.com/office/powerpoint/2010/main" val="1240811521"/>
              </p:ext>
            </p:extLst>
          </p:nvPr>
        </p:nvGraphicFramePr>
        <p:xfrm>
          <a:off x="483042" y="2112579"/>
          <a:ext cx="8195871"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28355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77" name="Rectangle 7176">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79" name="Rectangle 7178">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81" name="Rectangle 7180">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6642" y="0"/>
            <a:ext cx="3047358"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83" name="Rectangle 7182">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783777" y="-3783778"/>
            <a:ext cx="1576446" cy="9144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70" name="Rectangle 2"/>
          <p:cNvSpPr>
            <a:spLocks noGrp="1" noChangeArrowheads="1"/>
          </p:cNvSpPr>
          <p:nvPr>
            <p:ph type="title"/>
          </p:nvPr>
        </p:nvSpPr>
        <p:spPr>
          <a:xfrm>
            <a:off x="1028697" y="348865"/>
            <a:ext cx="7533018" cy="877729"/>
          </a:xfrm>
        </p:spPr>
        <p:txBody>
          <a:bodyPr anchor="ctr">
            <a:normAutofit/>
          </a:bodyPr>
          <a:lstStyle/>
          <a:p>
            <a:r>
              <a:rPr lang="en-US" altLang="en-US" sz="3500">
                <a:solidFill>
                  <a:srgbClr val="FFFFFF"/>
                </a:solidFill>
              </a:rPr>
              <a:t>XML</a:t>
            </a:r>
          </a:p>
        </p:txBody>
      </p:sp>
      <p:graphicFrame>
        <p:nvGraphicFramePr>
          <p:cNvPr id="7173" name="Rectangle 3">
            <a:extLst>
              <a:ext uri="{FF2B5EF4-FFF2-40B4-BE49-F238E27FC236}">
                <a16:creationId xmlns:a16="http://schemas.microsoft.com/office/drawing/2014/main" id="{5A4E0A74-3670-D9E9-695D-FF7E245B4876}"/>
              </a:ext>
            </a:extLst>
          </p:cNvPr>
          <p:cNvGraphicFramePr/>
          <p:nvPr>
            <p:extLst>
              <p:ext uri="{D42A27DB-BD31-4B8C-83A1-F6EECF244321}">
                <p14:modId xmlns:p14="http://schemas.microsoft.com/office/powerpoint/2010/main" val="3075571503"/>
              </p:ext>
            </p:extLst>
          </p:nvPr>
        </p:nvGraphicFramePr>
        <p:xfrm>
          <a:off x="483042" y="2112579"/>
          <a:ext cx="8195871"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863146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
            <a:ext cx="9143997"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86479"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4" y="-1"/>
            <a:ext cx="3057523"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512" y="-1"/>
            <a:ext cx="8799485"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028699" y="294538"/>
            <a:ext cx="7421963" cy="1033669"/>
          </a:xfrm>
        </p:spPr>
        <p:txBody>
          <a:bodyPr>
            <a:normAutofit/>
          </a:bodyPr>
          <a:lstStyle/>
          <a:p>
            <a:r>
              <a:rPr lang="en-US" sz="3500">
                <a:solidFill>
                  <a:srgbClr val="FFFFFF"/>
                </a:solidFill>
              </a:rPr>
              <a:t>MARC versus XML</a:t>
            </a:r>
          </a:p>
        </p:txBody>
      </p:sp>
      <p:sp>
        <p:nvSpPr>
          <p:cNvPr id="3" name="Content Placeholder 2"/>
          <p:cNvSpPr>
            <a:spLocks noGrp="1"/>
          </p:cNvSpPr>
          <p:nvPr>
            <p:ph idx="1"/>
          </p:nvPr>
        </p:nvSpPr>
        <p:spPr>
          <a:xfrm>
            <a:off x="1028699" y="2318197"/>
            <a:ext cx="7293023" cy="3683358"/>
          </a:xfrm>
        </p:spPr>
        <p:txBody>
          <a:bodyPr anchor="ctr">
            <a:normAutofit/>
          </a:bodyPr>
          <a:lstStyle/>
          <a:p>
            <a:pPr>
              <a:buFontTx/>
              <a:buNone/>
            </a:pPr>
            <a:r>
              <a:rPr lang="en-US" altLang="en-US" sz="1700"/>
              <a:t>In MARC:	</a:t>
            </a:r>
            <a:r>
              <a:rPr lang="en-US" altLang="en-US" sz="1700">
                <a:latin typeface="Courier" pitchFamily="49" charset="0"/>
              </a:rPr>
              <a:t>245 04 $a The Big heat</a:t>
            </a:r>
          </a:p>
          <a:p>
            <a:pPr>
              <a:spcBef>
                <a:spcPct val="0"/>
              </a:spcBef>
              <a:buFontTx/>
              <a:buNone/>
            </a:pPr>
            <a:endParaRPr lang="en-US" altLang="en-US" sz="1700"/>
          </a:p>
          <a:p>
            <a:pPr>
              <a:spcBef>
                <a:spcPct val="0"/>
              </a:spcBef>
              <a:buFontTx/>
              <a:buNone/>
            </a:pPr>
            <a:r>
              <a:rPr lang="en-US" altLang="en-US" sz="1700"/>
              <a:t>In XML:	</a:t>
            </a:r>
            <a:r>
              <a:rPr lang="en-US" altLang="en-US" sz="1700">
                <a:latin typeface="Courier" pitchFamily="49" charset="0"/>
              </a:rPr>
              <a:t>&lt;title&gt;Big heat&lt;/title&gt;</a:t>
            </a:r>
          </a:p>
          <a:p>
            <a:pPr>
              <a:spcBef>
                <a:spcPct val="0"/>
              </a:spcBef>
              <a:buFontTx/>
              <a:buNone/>
            </a:pPr>
            <a:r>
              <a:rPr lang="en-US" altLang="en-US" sz="1700">
                <a:latin typeface="Courier" pitchFamily="49" charset="0"/>
              </a:rPr>
              <a:t>			&lt;name&gt;value&lt;/name&gt;</a:t>
            </a:r>
          </a:p>
          <a:p>
            <a:r>
              <a:rPr lang="en-US" sz="1700"/>
              <a:t>MARC XML </a:t>
            </a:r>
            <a:r>
              <a:rPr lang="en-US" sz="1700">
                <a:hlinkClick r:id="rId2"/>
              </a:rPr>
              <a:t>https://www.loc.gov/standards/marcxml/Sandburg/sandburg.xml</a:t>
            </a:r>
            <a:endParaRPr lang="en-US" sz="1700"/>
          </a:p>
          <a:p>
            <a:r>
              <a:rPr lang="en-US" sz="1700"/>
              <a:t>XML has become the de-facto encoding standard for representing metadata descriptions of digital resources</a:t>
            </a:r>
          </a:p>
        </p:txBody>
      </p:sp>
    </p:spTree>
    <p:extLst>
      <p:ext uri="{BB962C8B-B14F-4D97-AF65-F5344CB8AC3E}">
        <p14:creationId xmlns:p14="http://schemas.microsoft.com/office/powerpoint/2010/main" val="22258426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1" name="Rectangle 6150">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53" name="Rectangle 6152">
            <a:extLst>
              <a:ext uri="{FF2B5EF4-FFF2-40B4-BE49-F238E27FC236}">
                <a16:creationId xmlns:a16="http://schemas.microsoft.com/office/drawing/2014/main" id="{1199E1B1-A8C0-4FE8-A5A8-1CB41D69F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 y="0"/>
            <a:ext cx="9143999"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55" name="Rectangle 6154">
            <a:extLst>
              <a:ext uri="{FF2B5EF4-FFF2-40B4-BE49-F238E27FC236}">
                <a16:creationId xmlns:a16="http://schemas.microsoft.com/office/drawing/2014/main" id="{84A8DE83-DE75-4B41-9DB4-A7EC0B0DE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6642"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57" name="Rectangle 6156">
            <a:extLst>
              <a:ext uri="{FF2B5EF4-FFF2-40B4-BE49-F238E27FC236}">
                <a16:creationId xmlns:a16="http://schemas.microsoft.com/office/drawing/2014/main" id="{A7009A0A-BEF5-4EAC-AF15-E4F9F002E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1"/>
            <a:ext cx="9144001"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24784" y="248038"/>
            <a:ext cx="5297791" cy="1159200"/>
          </a:xfrm>
        </p:spPr>
        <p:txBody>
          <a:bodyPr vert="horz" lIns="91440" tIns="45720" rIns="91440" bIns="45720" rtlCol="0" anchor="ctr">
            <a:normAutofit/>
          </a:bodyPr>
          <a:lstStyle/>
          <a:p>
            <a:pPr algn="l">
              <a:lnSpc>
                <a:spcPct val="90000"/>
              </a:lnSpc>
            </a:pPr>
            <a:r>
              <a:rPr lang="en-US" sz="2700" kern="1200">
                <a:solidFill>
                  <a:srgbClr val="FFFFFF"/>
                </a:solidFill>
                <a:latin typeface="+mj-lt"/>
                <a:ea typeface="+mj-ea"/>
                <a:cs typeface="+mj-cs"/>
              </a:rPr>
              <a:t>What about Complex/Hierarchical Objects (Books etc.)?</a:t>
            </a:r>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922687" y="1966293"/>
            <a:ext cx="7298624" cy="445216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377796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40699" y="687480"/>
            <a:ext cx="5605629" cy="994172"/>
          </a:xfrm>
        </p:spPr>
        <p:txBody>
          <a:bodyPr>
            <a:normAutofit/>
          </a:bodyPr>
          <a:lstStyle/>
          <a:p>
            <a:r>
              <a:rPr lang="en-US" sz="3850"/>
              <a:t>METS</a:t>
            </a:r>
          </a:p>
        </p:txBody>
      </p:sp>
      <p:sp>
        <p:nvSpPr>
          <p:cNvPr id="3" name="Content Placeholder 2"/>
          <p:cNvSpPr>
            <a:spLocks noGrp="1"/>
          </p:cNvSpPr>
          <p:nvPr>
            <p:ph idx="1"/>
          </p:nvPr>
        </p:nvSpPr>
        <p:spPr>
          <a:xfrm>
            <a:off x="852321" y="2227943"/>
            <a:ext cx="5033221" cy="3788227"/>
          </a:xfrm>
        </p:spPr>
        <p:txBody>
          <a:bodyPr anchor="ctr">
            <a:normAutofit/>
          </a:bodyPr>
          <a:lstStyle/>
          <a:p>
            <a:r>
              <a:rPr lang="en-US" altLang="en-US" sz="2100">
                <a:cs typeface="Times New Roman" pitchFamily="18" charset="0"/>
              </a:rPr>
              <a:t>METS is an XML Schema designed for the purpose of creating XML documents that express the </a:t>
            </a:r>
            <a:r>
              <a:rPr lang="en-US" altLang="en-US" sz="2100" i="1">
                <a:cs typeface="Times New Roman" pitchFamily="18" charset="0"/>
              </a:rPr>
              <a:t>hierarchical structure </a:t>
            </a:r>
            <a:r>
              <a:rPr lang="en-US" altLang="en-US" sz="2100">
                <a:cs typeface="Times New Roman" pitchFamily="18" charset="0"/>
              </a:rPr>
              <a:t>of digital library objects, the names and locations of the files that comprise those objects, and the associated metadata.</a:t>
            </a:r>
          </a:p>
          <a:p>
            <a:r>
              <a:rPr lang="en-US" sz="2100"/>
              <a:t>Puts a virtual wrapper around digital files that need to be held together</a:t>
            </a:r>
            <a:endParaRPr lang="en-US" altLang="en-US" sz="2100">
              <a:cs typeface="Times New Roman" pitchFamily="18" charset="0"/>
            </a:endParaRPr>
          </a:p>
          <a:p>
            <a:endParaRPr lang="en-US" sz="2100"/>
          </a:p>
        </p:txBody>
      </p:sp>
      <p:sp>
        <p:nvSpPr>
          <p:cNvPr id="7175" name="Rectangle 7174">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177" name="Oval 7176">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rgbClr val="5EA3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65356" y="3201932"/>
            <a:ext cx="1462672" cy="469873"/>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035917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40699" y="687480"/>
            <a:ext cx="5605629" cy="994172"/>
          </a:xfrm>
        </p:spPr>
        <p:txBody>
          <a:bodyPr>
            <a:normAutofit/>
          </a:bodyPr>
          <a:lstStyle/>
          <a:p>
            <a:pPr>
              <a:lnSpc>
                <a:spcPct val="90000"/>
              </a:lnSpc>
            </a:pPr>
            <a:r>
              <a:rPr lang="en-US" sz="3300"/>
              <a:t>METS Hierarchy and Complexity</a:t>
            </a:r>
          </a:p>
        </p:txBody>
      </p:sp>
      <p:sp>
        <p:nvSpPr>
          <p:cNvPr id="5126" name="Content Placeholder 5125">
            <a:extLst>
              <a:ext uri="{FF2B5EF4-FFF2-40B4-BE49-F238E27FC236}">
                <a16:creationId xmlns:a16="http://schemas.microsoft.com/office/drawing/2014/main" id="{710676CF-ED0C-A7F7-E937-2B56B05492EA}"/>
              </a:ext>
            </a:extLst>
          </p:cNvPr>
          <p:cNvSpPr>
            <a:spLocks noGrp="1"/>
          </p:cNvSpPr>
          <p:nvPr>
            <p:ph idx="1"/>
          </p:nvPr>
        </p:nvSpPr>
        <p:spPr>
          <a:xfrm>
            <a:off x="852321" y="2227943"/>
            <a:ext cx="5033221" cy="3788227"/>
          </a:xfrm>
        </p:spPr>
        <p:txBody>
          <a:bodyPr anchor="ctr">
            <a:normAutofit/>
          </a:bodyPr>
          <a:lstStyle/>
          <a:p>
            <a:endParaRPr lang="en-US" sz="2100"/>
          </a:p>
        </p:txBody>
      </p:sp>
      <p:sp>
        <p:nvSpPr>
          <p:cNvPr id="5129" name="Rectangle 5128">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rgbClr val="2D3F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31" name="Oval 5130">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rgbClr val="FF9F0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6465356" y="3001724"/>
            <a:ext cx="1462672" cy="870289"/>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111009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125454"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15125" y="1153572"/>
            <a:ext cx="2400300" cy="4461163"/>
          </a:xfrm>
        </p:spPr>
        <p:txBody>
          <a:bodyPr>
            <a:normAutofit/>
          </a:bodyPr>
          <a:lstStyle/>
          <a:p>
            <a:r>
              <a:rPr lang="en-US">
                <a:solidFill>
                  <a:srgbClr val="FFFFFF"/>
                </a:solidFill>
              </a:rPr>
              <a:t>Where Metadata is Stored</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662801" y="2455479"/>
            <a:ext cx="3062575"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p:cNvSpPr>
            <a:spLocks noGrp="1"/>
          </p:cNvSpPr>
          <p:nvPr>
            <p:ph idx="1"/>
          </p:nvPr>
        </p:nvSpPr>
        <p:spPr>
          <a:xfrm>
            <a:off x="3335481" y="591344"/>
            <a:ext cx="5179868" cy="5585619"/>
          </a:xfrm>
        </p:spPr>
        <p:txBody>
          <a:bodyPr anchor="ctr">
            <a:normAutofit/>
          </a:bodyPr>
          <a:lstStyle/>
          <a:p>
            <a:pPr>
              <a:lnSpc>
                <a:spcPct val="90000"/>
              </a:lnSpc>
            </a:pPr>
            <a:r>
              <a:rPr lang="en-US" sz="1700"/>
              <a:t>Embedded in the resource itself</a:t>
            </a:r>
          </a:p>
          <a:p>
            <a:pPr lvl="1">
              <a:lnSpc>
                <a:spcPct val="90000"/>
              </a:lnSpc>
            </a:pPr>
            <a:r>
              <a:rPr lang="en-US" sz="1700"/>
              <a:t>EXIF, IPTC, XMP or BEXT chunk for audio</a:t>
            </a:r>
          </a:p>
          <a:p>
            <a:pPr>
              <a:lnSpc>
                <a:spcPct val="90000"/>
              </a:lnSpc>
            </a:pPr>
            <a:r>
              <a:rPr lang="en-US" sz="1700"/>
              <a:t>Spreadsheet</a:t>
            </a:r>
          </a:p>
          <a:p>
            <a:pPr>
              <a:lnSpc>
                <a:spcPct val="90000"/>
              </a:lnSpc>
            </a:pPr>
            <a:r>
              <a:rPr lang="en-US" sz="1700"/>
              <a:t>Relational Database</a:t>
            </a:r>
          </a:p>
          <a:p>
            <a:pPr>
              <a:lnSpc>
                <a:spcPct val="90000"/>
              </a:lnSpc>
            </a:pPr>
            <a:r>
              <a:rPr lang="en-US" sz="1700"/>
              <a:t>Flat files </a:t>
            </a:r>
          </a:p>
          <a:p>
            <a:pPr lvl="1">
              <a:lnSpc>
                <a:spcPct val="90000"/>
              </a:lnSpc>
            </a:pPr>
            <a:r>
              <a:rPr lang="en-US" sz="1700"/>
              <a:t>Comma Separated Values(.csv)</a:t>
            </a:r>
          </a:p>
          <a:p>
            <a:pPr lvl="1">
              <a:lnSpc>
                <a:spcPct val="90000"/>
              </a:lnSpc>
            </a:pPr>
            <a:r>
              <a:rPr lang="en-US" sz="1700"/>
              <a:t>Space or Tab Delimited (.txt)</a:t>
            </a:r>
          </a:p>
          <a:p>
            <a:pPr>
              <a:lnSpc>
                <a:spcPct val="90000"/>
              </a:lnSpc>
            </a:pPr>
            <a:r>
              <a:rPr lang="en-US" sz="1700"/>
              <a:t>XML </a:t>
            </a:r>
          </a:p>
          <a:p>
            <a:pPr lvl="1">
              <a:lnSpc>
                <a:spcPct val="90000"/>
              </a:lnSpc>
            </a:pPr>
            <a:r>
              <a:rPr lang="en-US" sz="1700"/>
              <a:t>Flat file</a:t>
            </a:r>
          </a:p>
          <a:p>
            <a:pPr lvl="1">
              <a:lnSpc>
                <a:spcPct val="90000"/>
              </a:lnSpc>
            </a:pPr>
            <a:r>
              <a:rPr lang="en-US" sz="1700"/>
              <a:t>XML database</a:t>
            </a:r>
          </a:p>
          <a:p>
            <a:pPr lvl="1">
              <a:lnSpc>
                <a:spcPct val="90000"/>
              </a:lnSpc>
            </a:pPr>
            <a:endParaRPr lang="en-US" sz="1700"/>
          </a:p>
          <a:p>
            <a:pPr>
              <a:lnSpc>
                <a:spcPct val="90000"/>
              </a:lnSpc>
            </a:pPr>
            <a:endParaRPr lang="en-US" sz="1700"/>
          </a:p>
        </p:txBody>
      </p:sp>
    </p:spTree>
    <p:extLst>
      <p:ext uri="{BB962C8B-B14F-4D97-AF65-F5344CB8AC3E}">
        <p14:creationId xmlns:p14="http://schemas.microsoft.com/office/powerpoint/2010/main" val="25399363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6642" y="0"/>
            <a:ext cx="3047358"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783777" y="-3783778"/>
            <a:ext cx="1576446" cy="9144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028697" y="348865"/>
            <a:ext cx="7533018" cy="877729"/>
          </a:xfrm>
        </p:spPr>
        <p:txBody>
          <a:bodyPr anchor="ctr">
            <a:normAutofit/>
          </a:bodyPr>
          <a:lstStyle/>
          <a:p>
            <a:r>
              <a:rPr lang="en-US" sz="3500">
                <a:solidFill>
                  <a:srgbClr val="FFFFFF"/>
                </a:solidFill>
              </a:rPr>
              <a:t>Metadata Tools</a:t>
            </a:r>
          </a:p>
        </p:txBody>
      </p:sp>
      <p:graphicFrame>
        <p:nvGraphicFramePr>
          <p:cNvPr id="5" name="Content Placeholder 2">
            <a:extLst>
              <a:ext uri="{FF2B5EF4-FFF2-40B4-BE49-F238E27FC236}">
                <a16:creationId xmlns:a16="http://schemas.microsoft.com/office/drawing/2014/main" id="{6B058329-F383-6C4A-CFEF-9BE2C68E6892}"/>
              </a:ext>
            </a:extLst>
          </p:cNvPr>
          <p:cNvGraphicFramePr>
            <a:graphicFrameLocks noGrp="1"/>
          </p:cNvGraphicFramePr>
          <p:nvPr>
            <p:ph idx="1"/>
            <p:extLst>
              <p:ext uri="{D42A27DB-BD31-4B8C-83A1-F6EECF244321}">
                <p14:modId xmlns:p14="http://schemas.microsoft.com/office/powerpoint/2010/main" val="3193477510"/>
              </p:ext>
            </p:extLst>
          </p:nvPr>
        </p:nvGraphicFramePr>
        <p:xfrm>
          <a:off x="483042" y="2112579"/>
          <a:ext cx="8195871"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0587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Does Metadata Matter?</a:t>
            </a:r>
          </a:p>
        </p:txBody>
      </p:sp>
      <p:sp>
        <p:nvSpPr>
          <p:cNvPr id="3" name="Content Placeholder 2"/>
          <p:cNvSpPr>
            <a:spLocks noGrp="1"/>
          </p:cNvSpPr>
          <p:nvPr>
            <p:ph idx="1"/>
          </p:nvPr>
        </p:nvSpPr>
        <p:spPr>
          <a:xfrm>
            <a:off x="457200" y="1600200"/>
            <a:ext cx="6324600" cy="4953000"/>
          </a:xfrm>
        </p:spPr>
        <p:txBody>
          <a:bodyPr>
            <a:normAutofit/>
          </a:bodyPr>
          <a:lstStyle/>
          <a:p>
            <a:r>
              <a:rPr lang="en-US" dirty="0"/>
              <a:t>“Doing research on the Web is like using a library assembled piecemeal by pack rats and vandalized nightly. ” (Roger Ebert)</a:t>
            </a:r>
          </a:p>
          <a:p>
            <a:r>
              <a:rPr lang="en-US" dirty="0"/>
              <a:t>How do you find these materials?</a:t>
            </a:r>
          </a:p>
          <a:p>
            <a:pPr lvl="1"/>
            <a:r>
              <a:rPr lang="en-US" dirty="0"/>
              <a:t>Audio</a:t>
            </a:r>
          </a:p>
          <a:p>
            <a:pPr lvl="1"/>
            <a:r>
              <a:rPr lang="en-US" dirty="0"/>
              <a:t>Images</a:t>
            </a:r>
          </a:p>
          <a:p>
            <a:pPr lvl="1"/>
            <a:r>
              <a:rPr lang="en-US" dirty="0"/>
              <a:t>Video</a:t>
            </a:r>
          </a:p>
          <a:p>
            <a:pPr lvl="1"/>
            <a:r>
              <a:rPr lang="en-US" dirty="0"/>
              <a:t>Text</a:t>
            </a: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19887" y="1571624"/>
            <a:ext cx="2400300" cy="3267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70431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0DFC902-7D23-471A-B557-B6B6917D7A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 y="-5705"/>
            <a:ext cx="9143993" cy="169434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67638" y="637762"/>
            <a:ext cx="7416372" cy="900131"/>
          </a:xfrm>
        </p:spPr>
        <p:txBody>
          <a:bodyPr anchor="t">
            <a:normAutofit/>
          </a:bodyPr>
          <a:lstStyle/>
          <a:p>
            <a:pPr algn="l"/>
            <a:r>
              <a:rPr lang="en-US" sz="3500">
                <a:solidFill>
                  <a:schemeClr val="bg1"/>
                </a:solidFill>
              </a:rPr>
              <a:t>Metadata Management Tools</a:t>
            </a:r>
          </a:p>
        </p:txBody>
      </p:sp>
      <p:sp>
        <p:nvSpPr>
          <p:cNvPr id="10" name="Rectangle 9">
            <a:extLst>
              <a:ext uri="{FF2B5EF4-FFF2-40B4-BE49-F238E27FC236}">
                <a16:creationId xmlns:a16="http://schemas.microsoft.com/office/drawing/2014/main" id="{A55D5633-D557-4DCA-982C-FF36EB7A1C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88641"/>
            <a:ext cx="9143992" cy="516935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450D3AD2-FA80-415F-A9CE-54D884561C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7638" y="2010758"/>
            <a:ext cx="342892"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66661" y="2217343"/>
            <a:ext cx="7410669" cy="3959619"/>
          </a:xfrm>
        </p:spPr>
        <p:txBody>
          <a:bodyPr>
            <a:normAutofit/>
          </a:bodyPr>
          <a:lstStyle/>
          <a:p>
            <a:pPr>
              <a:lnSpc>
                <a:spcPct val="90000"/>
              </a:lnSpc>
            </a:pPr>
            <a:r>
              <a:rPr lang="en-US" sz="2100" b="1"/>
              <a:t>Open Refine</a:t>
            </a:r>
            <a:r>
              <a:rPr lang="en-US" sz="2100"/>
              <a:t> (formerly Google Refine) is a powerful tool for working with messy data: cleaning it; transforming it from one format into another; and extending it with web services and external data.</a:t>
            </a:r>
          </a:p>
          <a:p>
            <a:pPr>
              <a:lnSpc>
                <a:spcPct val="90000"/>
              </a:lnSpc>
            </a:pPr>
            <a:r>
              <a:rPr lang="en-US" sz="2100" b="1"/>
              <a:t>OpenWMS: </a:t>
            </a:r>
            <a:r>
              <a:rPr lang="en-US" sz="2100"/>
              <a:t>The OpenWMS is a platform-independent, open source, web-accessible system that can be used as a standalone application or integrated with other repository architectures by a wide range of organizations. It provides a complete metadata creation system for analog and digital materials, with services to ingest objects and metadata into a Fedora repository and to export these objects and metadata, individually and in bulk in METS/XML Wrapper</a:t>
            </a:r>
          </a:p>
        </p:txBody>
      </p:sp>
    </p:spTree>
    <p:extLst>
      <p:ext uri="{BB962C8B-B14F-4D97-AF65-F5344CB8AC3E}">
        <p14:creationId xmlns:p14="http://schemas.microsoft.com/office/powerpoint/2010/main" val="37160326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6642" y="0"/>
            <a:ext cx="3047358"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783777" y="-3783778"/>
            <a:ext cx="1576446" cy="9144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028697" y="348865"/>
            <a:ext cx="7533018" cy="877729"/>
          </a:xfrm>
        </p:spPr>
        <p:txBody>
          <a:bodyPr anchor="ctr">
            <a:normAutofit/>
          </a:bodyPr>
          <a:lstStyle/>
          <a:p>
            <a:r>
              <a:rPr lang="en-US" sz="3500">
                <a:solidFill>
                  <a:srgbClr val="FFFFFF"/>
                </a:solidFill>
              </a:rPr>
              <a:t>Rules for Description</a:t>
            </a:r>
          </a:p>
        </p:txBody>
      </p:sp>
      <p:graphicFrame>
        <p:nvGraphicFramePr>
          <p:cNvPr id="5" name="Content Placeholder 2">
            <a:extLst>
              <a:ext uri="{FF2B5EF4-FFF2-40B4-BE49-F238E27FC236}">
                <a16:creationId xmlns:a16="http://schemas.microsoft.com/office/drawing/2014/main" id="{688CBC2A-045E-8F08-17DF-49CADD401D4D}"/>
              </a:ext>
            </a:extLst>
          </p:cNvPr>
          <p:cNvGraphicFramePr>
            <a:graphicFrameLocks noGrp="1"/>
          </p:cNvGraphicFramePr>
          <p:nvPr>
            <p:ph idx="1"/>
            <p:extLst>
              <p:ext uri="{D42A27DB-BD31-4B8C-83A1-F6EECF244321}">
                <p14:modId xmlns:p14="http://schemas.microsoft.com/office/powerpoint/2010/main" val="2730573270"/>
              </p:ext>
            </p:extLst>
          </p:nvPr>
        </p:nvGraphicFramePr>
        <p:xfrm>
          <a:off x="483042" y="2112579"/>
          <a:ext cx="8195871"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93665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7593"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586" name="Rectangle 2"/>
          <p:cNvSpPr>
            <a:spLocks noGrp="1" noChangeArrowheads="1"/>
          </p:cNvSpPr>
          <p:nvPr>
            <p:ph type="title"/>
          </p:nvPr>
        </p:nvSpPr>
        <p:spPr>
          <a:xfrm>
            <a:off x="571350" y="762001"/>
            <a:ext cx="4000647" cy="1708242"/>
          </a:xfrm>
        </p:spPr>
        <p:txBody>
          <a:bodyPr anchor="ctr">
            <a:normAutofit/>
          </a:bodyPr>
          <a:lstStyle/>
          <a:p>
            <a:pPr eaLnBrk="1" hangingPunct="1">
              <a:defRPr/>
            </a:pPr>
            <a:r>
              <a:rPr lang="en-US" sz="3500"/>
              <a:t>Digital library system objectives</a:t>
            </a:r>
          </a:p>
        </p:txBody>
      </p:sp>
      <p:sp>
        <p:nvSpPr>
          <p:cNvPr id="67587" name="Rectangle 3"/>
          <p:cNvSpPr>
            <a:spLocks noGrp="1" noChangeArrowheads="1"/>
          </p:cNvSpPr>
          <p:nvPr>
            <p:ph type="body" idx="1"/>
          </p:nvPr>
        </p:nvSpPr>
        <p:spPr>
          <a:xfrm>
            <a:off x="571350" y="2470244"/>
            <a:ext cx="4000647" cy="3769835"/>
          </a:xfrm>
        </p:spPr>
        <p:txBody>
          <a:bodyPr anchor="ctr">
            <a:normAutofit/>
          </a:bodyPr>
          <a:lstStyle/>
          <a:p>
            <a:pPr eaLnBrk="1" hangingPunct="1">
              <a:defRPr/>
            </a:pPr>
            <a:r>
              <a:rPr lang="en-US" sz="1700"/>
              <a:t>Metadata must support:</a:t>
            </a:r>
          </a:p>
          <a:p>
            <a:pPr lvl="1">
              <a:defRPr/>
            </a:pPr>
            <a:r>
              <a:rPr lang="en-US" sz="1700"/>
              <a:t>Discovery</a:t>
            </a:r>
          </a:p>
          <a:p>
            <a:pPr lvl="1" eaLnBrk="1" hangingPunct="1">
              <a:defRPr/>
            </a:pPr>
            <a:r>
              <a:rPr lang="en-US" sz="1700"/>
              <a:t>Navigation</a:t>
            </a:r>
          </a:p>
          <a:p>
            <a:pPr lvl="1" eaLnBrk="1" hangingPunct="1">
              <a:defRPr/>
            </a:pPr>
            <a:r>
              <a:rPr lang="en-US" sz="1700"/>
              <a:t>Presentation</a:t>
            </a:r>
          </a:p>
          <a:p>
            <a:pPr lvl="1" eaLnBrk="1" hangingPunct="1">
              <a:defRPr/>
            </a:pPr>
            <a:r>
              <a:rPr lang="en-US" sz="1700"/>
              <a:t>Access control</a:t>
            </a:r>
          </a:p>
          <a:p>
            <a:pPr lvl="1" eaLnBrk="1" hangingPunct="1">
              <a:defRPr/>
            </a:pPr>
            <a:r>
              <a:rPr lang="en-US" sz="1700"/>
              <a:t>Administration &amp; Management</a:t>
            </a:r>
          </a:p>
          <a:p>
            <a:pPr lvl="1" eaLnBrk="1" hangingPunct="1">
              <a:defRPr/>
            </a:pPr>
            <a:r>
              <a:rPr lang="en-US" sz="1700"/>
              <a:t>Preservation</a:t>
            </a:r>
          </a:p>
        </p:txBody>
      </p:sp>
      <p:pic>
        <p:nvPicPr>
          <p:cNvPr id="67589" name="Picture 67588">
            <a:extLst>
              <a:ext uri="{FF2B5EF4-FFF2-40B4-BE49-F238E27FC236}">
                <a16:creationId xmlns:a16="http://schemas.microsoft.com/office/drawing/2014/main" id="{90DB7EB5-E4CE-18AA-168B-43F2ADAFCC3D}"/>
              </a:ext>
            </a:extLst>
          </p:cNvPr>
          <p:cNvPicPr>
            <a:picLocks noChangeAspect="1"/>
          </p:cNvPicPr>
          <p:nvPr/>
        </p:nvPicPr>
        <p:blipFill>
          <a:blip r:embed="rId3"/>
          <a:srcRect l="31342" r="35896" b="-1"/>
          <a:stretch/>
        </p:blipFill>
        <p:spPr>
          <a:xfrm>
            <a:off x="5143347" y="-10886"/>
            <a:ext cx="4000653" cy="6868886"/>
          </a:xfrm>
          <a:prstGeom prst="rect">
            <a:avLst/>
          </a:prstGeom>
          <a:effectLst>
            <a:outerShdw blurRad="127000" dist="50800" dir="10800000" sx="99000" sy="99000" algn="r" rotWithShape="0">
              <a:prstClr val="black">
                <a:alpha val="40000"/>
              </a:prstClr>
            </a:outerShdw>
          </a:effectLst>
        </p:spPr>
      </p:pic>
      <p:sp>
        <p:nvSpPr>
          <p:cNvPr id="5" name="Slide Number Placeholder 4"/>
          <p:cNvSpPr>
            <a:spLocks noGrp="1"/>
          </p:cNvSpPr>
          <p:nvPr>
            <p:ph type="sldNum" sz="quarter" idx="12"/>
          </p:nvPr>
        </p:nvSpPr>
        <p:spPr>
          <a:xfrm>
            <a:off x="7625901" y="6356350"/>
            <a:ext cx="1326319" cy="365125"/>
          </a:xfrm>
        </p:spPr>
        <p:txBody>
          <a:bodyPr>
            <a:normAutofit/>
          </a:bodyPr>
          <a:lstStyle/>
          <a:p>
            <a:pPr>
              <a:spcAft>
                <a:spcPts val="600"/>
              </a:spcAft>
              <a:defRPr/>
            </a:pPr>
            <a:fld id="{320A7A6C-906A-4A62-B5D7-1F857A610E04}" type="slidenum">
              <a:rPr lang="en-US">
                <a:solidFill>
                  <a:srgbClr val="FFFFFF"/>
                </a:solidFill>
              </a:rPr>
              <a:pPr>
                <a:spcAft>
                  <a:spcPts val="600"/>
                </a:spcAft>
                <a:defRPr/>
              </a:pPr>
              <a:t>4</a:t>
            </a:fld>
            <a:endParaRPr lang="en-US">
              <a:solidFill>
                <a:srgbClr val="FFFFFF"/>
              </a:solidFill>
            </a:endParaRPr>
          </a:p>
        </p:txBody>
      </p:sp>
    </p:spTree>
    <p:extLst>
      <p:ext uri="{BB962C8B-B14F-4D97-AF65-F5344CB8AC3E}">
        <p14:creationId xmlns:p14="http://schemas.microsoft.com/office/powerpoint/2010/main" val="19470644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55734" y="152400"/>
            <a:ext cx="3612066" cy="258117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1447800" y="274638"/>
            <a:ext cx="8229600" cy="1143000"/>
          </a:xfrm>
        </p:spPr>
        <p:txBody>
          <a:bodyPr/>
          <a:lstStyle/>
          <a:p>
            <a:r>
              <a:rPr lang="en-US" dirty="0"/>
              <a:t>What is Metadata?</a:t>
            </a:r>
          </a:p>
        </p:txBody>
      </p:sp>
      <p:sp>
        <p:nvSpPr>
          <p:cNvPr id="3" name="Content Placeholder 2"/>
          <p:cNvSpPr>
            <a:spLocks noGrp="1"/>
          </p:cNvSpPr>
          <p:nvPr>
            <p:ph idx="1"/>
          </p:nvPr>
        </p:nvSpPr>
        <p:spPr>
          <a:xfrm>
            <a:off x="457200" y="1600200"/>
            <a:ext cx="6019800" cy="5029200"/>
          </a:xfrm>
        </p:spPr>
        <p:txBody>
          <a:bodyPr>
            <a:normAutofit/>
          </a:bodyPr>
          <a:lstStyle/>
          <a:p>
            <a:r>
              <a:rPr lang="en-US" dirty="0"/>
              <a:t>Is it fancy word for “cataloging”?</a:t>
            </a:r>
          </a:p>
          <a:p>
            <a:r>
              <a:rPr lang="en-US" dirty="0"/>
              <a:t>In the standard library world, catalog records are metadata, as they contain information about the library's collection of "data", (i.e. the books, journals, and electronic resources) that make up its collections.</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0509" y="4023946"/>
            <a:ext cx="2048691" cy="275785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Arrow Connector 4"/>
          <p:cNvCxnSpPr/>
          <p:nvPr/>
        </p:nvCxnSpPr>
        <p:spPr>
          <a:xfrm>
            <a:off x="6324600" y="914400"/>
            <a:ext cx="1143000" cy="29718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61013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6642" y="0"/>
            <a:ext cx="3047358"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783777" y="-3783778"/>
            <a:ext cx="1576446" cy="9144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028697" y="348865"/>
            <a:ext cx="7533018" cy="877729"/>
          </a:xfrm>
        </p:spPr>
        <p:txBody>
          <a:bodyPr anchor="ctr">
            <a:normAutofit/>
          </a:bodyPr>
          <a:lstStyle/>
          <a:p>
            <a:r>
              <a:rPr lang="en-US" sz="3500">
                <a:solidFill>
                  <a:srgbClr val="FFFFFF"/>
                </a:solidFill>
              </a:rPr>
              <a:t>What is Metadata?</a:t>
            </a:r>
          </a:p>
        </p:txBody>
      </p:sp>
      <p:graphicFrame>
        <p:nvGraphicFramePr>
          <p:cNvPr id="5" name="Content Placeholder 2">
            <a:extLst>
              <a:ext uri="{FF2B5EF4-FFF2-40B4-BE49-F238E27FC236}">
                <a16:creationId xmlns:a16="http://schemas.microsoft.com/office/drawing/2014/main" id="{3262D420-802E-C02C-525C-CA34FE328727}"/>
              </a:ext>
            </a:extLst>
          </p:cNvPr>
          <p:cNvGraphicFramePr>
            <a:graphicFrameLocks noGrp="1"/>
          </p:cNvGraphicFramePr>
          <p:nvPr>
            <p:ph idx="1"/>
            <p:extLst>
              <p:ext uri="{D42A27DB-BD31-4B8C-83A1-F6EECF244321}">
                <p14:modId xmlns:p14="http://schemas.microsoft.com/office/powerpoint/2010/main" val="771808031"/>
              </p:ext>
            </p:extLst>
          </p:nvPr>
        </p:nvGraphicFramePr>
        <p:xfrm>
          <a:off x="483042" y="2112579"/>
          <a:ext cx="8195871"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660815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6642" y="0"/>
            <a:ext cx="3047358"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783777" y="-3783778"/>
            <a:ext cx="1576446" cy="9144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028697" y="348865"/>
            <a:ext cx="7533018" cy="877729"/>
          </a:xfrm>
        </p:spPr>
        <p:txBody>
          <a:bodyPr anchor="ctr">
            <a:normAutofit/>
          </a:bodyPr>
          <a:lstStyle/>
          <a:p>
            <a:r>
              <a:rPr lang="en-US" sz="3500">
                <a:solidFill>
                  <a:srgbClr val="FFFFFF"/>
                </a:solidFill>
              </a:rPr>
              <a:t>What is Metadata?</a:t>
            </a:r>
          </a:p>
        </p:txBody>
      </p:sp>
      <p:graphicFrame>
        <p:nvGraphicFramePr>
          <p:cNvPr id="5" name="Content Placeholder 2">
            <a:extLst>
              <a:ext uri="{FF2B5EF4-FFF2-40B4-BE49-F238E27FC236}">
                <a16:creationId xmlns:a16="http://schemas.microsoft.com/office/drawing/2014/main" id="{08CEF593-0045-CB48-33A9-58AC03B7B292}"/>
              </a:ext>
            </a:extLst>
          </p:cNvPr>
          <p:cNvGraphicFramePr>
            <a:graphicFrameLocks noGrp="1"/>
          </p:cNvGraphicFramePr>
          <p:nvPr>
            <p:ph idx="1"/>
            <p:extLst>
              <p:ext uri="{D42A27DB-BD31-4B8C-83A1-F6EECF244321}">
                <p14:modId xmlns:p14="http://schemas.microsoft.com/office/powerpoint/2010/main" val="3316990887"/>
              </p:ext>
            </p:extLst>
          </p:nvPr>
        </p:nvGraphicFramePr>
        <p:xfrm>
          <a:off x="483042" y="2112579"/>
          <a:ext cx="8195871"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419067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5897CCA-486C-491C-B4C1-5E5C95A827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3991" y="385474"/>
            <a:ext cx="4767454" cy="1843283"/>
          </a:xfrm>
        </p:spPr>
        <p:txBody>
          <a:bodyPr>
            <a:normAutofit/>
          </a:bodyPr>
          <a:lstStyle/>
          <a:p>
            <a:r>
              <a:rPr lang="en-US" sz="3500"/>
              <a:t>Type of Metadata</a:t>
            </a:r>
          </a:p>
        </p:txBody>
      </p:sp>
      <p:pic>
        <p:nvPicPr>
          <p:cNvPr id="6" name="Picture 5">
            <a:extLst>
              <a:ext uri="{FF2B5EF4-FFF2-40B4-BE49-F238E27FC236}">
                <a16:creationId xmlns:a16="http://schemas.microsoft.com/office/drawing/2014/main" id="{9009D941-D072-DB46-4A63-1594FCDA3A4F}"/>
              </a:ext>
            </a:extLst>
          </p:cNvPr>
          <p:cNvPicPr>
            <a:picLocks noChangeAspect="1"/>
          </p:cNvPicPr>
          <p:nvPr/>
        </p:nvPicPr>
        <p:blipFill>
          <a:blip r:embed="rId2"/>
          <a:srcRect l="48244" r="12358" b="2"/>
          <a:stretch/>
        </p:blipFill>
        <p:spPr>
          <a:xfrm>
            <a:off x="5667306" y="557190"/>
            <a:ext cx="2996946" cy="5571896"/>
          </a:xfrm>
          <a:prstGeom prst="rect">
            <a:avLst/>
          </a:prstGeom>
          <a:effectLst/>
        </p:spPr>
      </p:pic>
      <p:graphicFrame>
        <p:nvGraphicFramePr>
          <p:cNvPr id="5" name="Content Placeholder 2">
            <a:extLst>
              <a:ext uri="{FF2B5EF4-FFF2-40B4-BE49-F238E27FC236}">
                <a16:creationId xmlns:a16="http://schemas.microsoft.com/office/drawing/2014/main" id="{FCAA8FD6-2B31-F08F-CF76-235BADD3F04F}"/>
              </a:ext>
            </a:extLst>
          </p:cNvPr>
          <p:cNvGraphicFramePr>
            <a:graphicFrameLocks noGrp="1"/>
          </p:cNvGraphicFramePr>
          <p:nvPr>
            <p:ph idx="1"/>
            <p:extLst>
              <p:ext uri="{D42A27DB-BD31-4B8C-83A1-F6EECF244321}">
                <p14:modId xmlns:p14="http://schemas.microsoft.com/office/powerpoint/2010/main" val="4129978864"/>
              </p:ext>
            </p:extLst>
          </p:nvPr>
        </p:nvGraphicFramePr>
        <p:xfrm>
          <a:off x="-685800" y="1828800"/>
          <a:ext cx="7391400" cy="48574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379169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Filenaming</a:t>
            </a:r>
            <a:endParaRPr lang="en-US" dirty="0"/>
          </a:p>
        </p:txBody>
      </p:sp>
      <p:sp>
        <p:nvSpPr>
          <p:cNvPr id="3" name="Content Placeholder 2"/>
          <p:cNvSpPr>
            <a:spLocks noGrp="1"/>
          </p:cNvSpPr>
          <p:nvPr>
            <p:ph idx="1"/>
          </p:nvPr>
        </p:nvSpPr>
        <p:spPr/>
        <p:txBody>
          <a:bodyPr/>
          <a:lstStyle/>
          <a:p>
            <a:r>
              <a:rPr lang="en-US" dirty="0"/>
              <a:t>One of the first metadata events that you do</a:t>
            </a:r>
          </a:p>
          <a:p>
            <a:r>
              <a:rPr lang="en-US" dirty="0"/>
              <a:t>We’ve already talked about best practices</a:t>
            </a:r>
          </a:p>
          <a:p>
            <a:r>
              <a:rPr lang="en-US" dirty="0"/>
              <a:t>Also, restrictions placed by the operating systems of what’s allowed in the filename</a:t>
            </a:r>
          </a:p>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5012" y="4000500"/>
            <a:ext cx="5067300" cy="3086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342820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755</TotalTime>
  <Words>1673</Words>
  <Application>Microsoft Office PowerPoint</Application>
  <PresentationFormat>On-screen Show (4:3)</PresentationFormat>
  <Paragraphs>198</Paragraphs>
  <Slides>31</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Arial</vt:lpstr>
      <vt:lpstr>Calibri</vt:lpstr>
      <vt:lpstr>Courier</vt:lpstr>
      <vt:lpstr>Times New Roman</vt:lpstr>
      <vt:lpstr>Verdana</vt:lpstr>
      <vt:lpstr>Wingdings</vt:lpstr>
      <vt:lpstr>Office Theme</vt:lpstr>
      <vt:lpstr>Introduction to Metadata</vt:lpstr>
      <vt:lpstr>Digital Object</vt:lpstr>
      <vt:lpstr>Why Does Metadata Matter?</vt:lpstr>
      <vt:lpstr>Digital library system objectives</vt:lpstr>
      <vt:lpstr>What is Metadata?</vt:lpstr>
      <vt:lpstr>What is Metadata?</vt:lpstr>
      <vt:lpstr>What is Metadata?</vt:lpstr>
      <vt:lpstr>Type of Metadata</vt:lpstr>
      <vt:lpstr>Filenaming</vt:lpstr>
      <vt:lpstr>Metadata storage</vt:lpstr>
      <vt:lpstr>Metadata Standards</vt:lpstr>
      <vt:lpstr>Metadata Element Sets/Standards</vt:lpstr>
      <vt:lpstr>Dublin Core</vt:lpstr>
      <vt:lpstr>How and why did the Dublin Core come to be in 1995?</vt:lpstr>
      <vt:lpstr>Dublin Core 15 Element Set</vt:lpstr>
      <vt:lpstr>Interoperability</vt:lpstr>
      <vt:lpstr>Interoperability</vt:lpstr>
      <vt:lpstr>What are Examples of Silos?</vt:lpstr>
      <vt:lpstr>The Rise of MARC</vt:lpstr>
      <vt:lpstr>MARC From a Different Era</vt:lpstr>
      <vt:lpstr>MODS (Metadata Object Description Schema)</vt:lpstr>
      <vt:lpstr>XML and Metadata</vt:lpstr>
      <vt:lpstr>XML</vt:lpstr>
      <vt:lpstr>MARC versus XML</vt:lpstr>
      <vt:lpstr>What about Complex/Hierarchical Objects (Books etc.)?</vt:lpstr>
      <vt:lpstr>METS</vt:lpstr>
      <vt:lpstr>METS Hierarchy and Complexity</vt:lpstr>
      <vt:lpstr>Where Metadata is Stored</vt:lpstr>
      <vt:lpstr>Metadata Tools</vt:lpstr>
      <vt:lpstr>Metadata Management Tools</vt:lpstr>
      <vt:lpstr>Rules for Description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Metadata</dc:title>
  <dc:creator>temp</dc:creator>
  <cp:lastModifiedBy>zena ghidey</cp:lastModifiedBy>
  <cp:revision>72</cp:revision>
  <dcterms:created xsi:type="dcterms:W3CDTF">2016-03-08T20:32:51Z</dcterms:created>
  <dcterms:modified xsi:type="dcterms:W3CDTF">2025-08-19T17:54:39Z</dcterms:modified>
</cp:coreProperties>
</file>